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91" r:id="rId3"/>
    <p:sldId id="257" r:id="rId4"/>
    <p:sldId id="258" r:id="rId5"/>
    <p:sldId id="262"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69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A7D6A8-A167-1646-ACF4-B61491B03003}"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A668232B-B3D7-B84E-874E-A7EF5F55A020}">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n-US" i="1"/>
            <a:t>Tipiṭaka</a:t>
          </a:r>
          <a:endParaRPr lang="en-US"/>
        </a:p>
      </dgm:t>
    </dgm:pt>
    <dgm:pt modelId="{9AFA1E67-EC21-C744-901C-FDD06A5215E5}" type="parTrans" cxnId="{D6C058A4-827C-E342-A6AF-83F944CFBA37}">
      <dgm:prSet/>
      <dgm:spPr/>
      <dgm:t>
        <a:bodyPr/>
        <a:lstStyle/>
        <a:p>
          <a:pPr algn="ctr"/>
          <a:endParaRPr lang="en-US"/>
        </a:p>
      </dgm:t>
    </dgm:pt>
    <dgm:pt modelId="{160750FF-5507-F64C-9852-D3E2426DE307}" type="sibTrans" cxnId="{D6C058A4-827C-E342-A6AF-83F944CFBA37}">
      <dgm:prSet/>
      <dgm:spPr/>
      <dgm:t>
        <a:bodyPr/>
        <a:lstStyle/>
        <a:p>
          <a:pPr algn="ctr"/>
          <a:endParaRPr lang="en-US"/>
        </a:p>
      </dgm:t>
    </dgm:pt>
    <dgm:pt modelId="{DF945D22-EC4C-DE43-8806-4610974D4D79}">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n-US" dirty="0" err="1"/>
            <a:t>Sutta</a:t>
          </a:r>
          <a:r>
            <a:rPr lang="en-US" dirty="0"/>
            <a:t>    </a:t>
          </a:r>
          <a:r>
            <a:rPr lang="en-US" dirty="0" err="1"/>
            <a:t>Piṭaka</a:t>
          </a:r>
          <a:r>
            <a:rPr lang="en-US" dirty="0"/>
            <a:t> </a:t>
          </a:r>
        </a:p>
      </dgm:t>
    </dgm:pt>
    <dgm:pt modelId="{464BE5CB-0CCD-A44D-9735-0D4928A1767F}" type="parTrans" cxnId="{F2CFB3AB-9587-7448-862D-18E34C50E801}">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endParaRPr lang="en-US"/>
        </a:p>
      </dgm:t>
    </dgm:pt>
    <dgm:pt modelId="{A96D2392-81E9-C14F-AE9B-AF59480A9D2B}" type="sibTrans" cxnId="{F2CFB3AB-9587-7448-862D-18E34C50E801}">
      <dgm:prSet/>
      <dgm:spPr/>
      <dgm:t>
        <a:bodyPr/>
        <a:lstStyle/>
        <a:p>
          <a:pPr algn="ctr"/>
          <a:endParaRPr lang="en-US"/>
        </a:p>
      </dgm:t>
    </dgm:pt>
    <dgm:pt modelId="{DD75B89A-78AE-B04C-B627-0BFCC3059E81}">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n-US"/>
            <a:t>Abhithamma Piṭaka</a:t>
          </a:r>
        </a:p>
      </dgm:t>
    </dgm:pt>
    <dgm:pt modelId="{F0708696-53F6-824E-B402-2E997EDD26FB}" type="parTrans" cxnId="{445B3512-CD7E-FE4C-A9CF-2C8E6B529B57}">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endParaRPr lang="en-US"/>
        </a:p>
      </dgm:t>
    </dgm:pt>
    <dgm:pt modelId="{0F306C76-6CEF-4549-83BB-2C9B5BD102F5}" type="sibTrans" cxnId="{445B3512-CD7E-FE4C-A9CF-2C8E6B529B57}">
      <dgm:prSet/>
      <dgm:spPr/>
      <dgm:t>
        <a:bodyPr/>
        <a:lstStyle/>
        <a:p>
          <a:pPr algn="ctr"/>
          <a:endParaRPr lang="en-US"/>
        </a:p>
      </dgm:t>
    </dgm:pt>
    <dgm:pt modelId="{3224C8C5-A49E-9B45-8B88-A884F09C6246}">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r>
            <a:rPr lang="en-US"/>
            <a:t>Vinaya Piṭaka </a:t>
          </a:r>
        </a:p>
      </dgm:t>
    </dgm:pt>
    <dgm:pt modelId="{D9BB4652-E435-9041-927E-AAB11E0FBE39}" type="parTrans" cxnId="{BB99841A-7926-D249-99DE-44CBE030FFBB}">
      <dgm:prSet>
        <dgm:style>
          <a:lnRef idx="2">
            <a:schemeClr val="accent6">
              <a:shade val="50000"/>
            </a:schemeClr>
          </a:lnRef>
          <a:fillRef idx="1">
            <a:schemeClr val="accent6"/>
          </a:fillRef>
          <a:effectRef idx="0">
            <a:schemeClr val="accent6"/>
          </a:effectRef>
          <a:fontRef idx="minor">
            <a:schemeClr val="lt1"/>
          </a:fontRef>
        </dgm:style>
      </dgm:prSet>
      <dgm:spPr/>
      <dgm:t>
        <a:bodyPr/>
        <a:lstStyle/>
        <a:p>
          <a:pPr algn="ctr"/>
          <a:endParaRPr lang="en-US"/>
        </a:p>
      </dgm:t>
    </dgm:pt>
    <dgm:pt modelId="{8C992E3F-3329-DD43-8460-7296BFD30F53}" type="sibTrans" cxnId="{BB99841A-7926-D249-99DE-44CBE030FFBB}">
      <dgm:prSet/>
      <dgm:spPr/>
      <dgm:t>
        <a:bodyPr/>
        <a:lstStyle/>
        <a:p>
          <a:pPr algn="ctr"/>
          <a:endParaRPr lang="en-US"/>
        </a:p>
      </dgm:t>
    </dgm:pt>
    <dgm:pt modelId="{ABE9A4FC-A41C-8C49-92FE-E72E863C0099}" type="pres">
      <dgm:prSet presAssocID="{0CA7D6A8-A167-1646-ACF4-B61491B03003}" presName="hierChild1" presStyleCnt="0">
        <dgm:presLayoutVars>
          <dgm:orgChart val="1"/>
          <dgm:chPref val="1"/>
          <dgm:dir/>
          <dgm:animOne val="branch"/>
          <dgm:animLvl val="lvl"/>
          <dgm:resizeHandles/>
        </dgm:presLayoutVars>
      </dgm:prSet>
      <dgm:spPr/>
      <dgm:t>
        <a:bodyPr/>
        <a:lstStyle/>
        <a:p>
          <a:endParaRPr lang="en-US"/>
        </a:p>
      </dgm:t>
    </dgm:pt>
    <dgm:pt modelId="{33F37BCE-C2D9-A841-8DC3-9F2719C006DE}" type="pres">
      <dgm:prSet presAssocID="{A668232B-B3D7-B84E-874E-A7EF5F55A020}" presName="hierRoot1" presStyleCnt="0">
        <dgm:presLayoutVars>
          <dgm:hierBranch val="init"/>
        </dgm:presLayoutVars>
      </dgm:prSet>
      <dgm:spPr/>
    </dgm:pt>
    <dgm:pt modelId="{8CD9A740-6171-D54F-BA40-57091ACE79C8}" type="pres">
      <dgm:prSet presAssocID="{A668232B-B3D7-B84E-874E-A7EF5F55A020}" presName="rootComposite1" presStyleCnt="0"/>
      <dgm:spPr/>
    </dgm:pt>
    <dgm:pt modelId="{25B211AD-1ADF-974B-9EFF-D5ACF541A6BD}" type="pres">
      <dgm:prSet presAssocID="{A668232B-B3D7-B84E-874E-A7EF5F55A020}" presName="rootText1" presStyleLbl="node0" presStyleIdx="0" presStyleCnt="1">
        <dgm:presLayoutVars>
          <dgm:chPref val="3"/>
        </dgm:presLayoutVars>
      </dgm:prSet>
      <dgm:spPr/>
      <dgm:t>
        <a:bodyPr/>
        <a:lstStyle/>
        <a:p>
          <a:endParaRPr lang="en-US"/>
        </a:p>
      </dgm:t>
    </dgm:pt>
    <dgm:pt modelId="{ECDA3016-9321-E042-8CF9-5D80893D5931}" type="pres">
      <dgm:prSet presAssocID="{A668232B-B3D7-B84E-874E-A7EF5F55A020}" presName="rootConnector1" presStyleLbl="node1" presStyleIdx="0" presStyleCnt="0"/>
      <dgm:spPr/>
      <dgm:t>
        <a:bodyPr/>
        <a:lstStyle/>
        <a:p>
          <a:endParaRPr lang="en-US"/>
        </a:p>
      </dgm:t>
    </dgm:pt>
    <dgm:pt modelId="{6BBFD018-4457-2644-87ED-013F505B4DA6}" type="pres">
      <dgm:prSet presAssocID="{A668232B-B3D7-B84E-874E-A7EF5F55A020}" presName="hierChild2" presStyleCnt="0"/>
      <dgm:spPr/>
    </dgm:pt>
    <dgm:pt modelId="{A1422A29-46C8-E442-8ABD-C32E52C7F0F6}" type="pres">
      <dgm:prSet presAssocID="{D9BB4652-E435-9041-927E-AAB11E0FBE39}" presName="Name37" presStyleLbl="parChTrans1D2" presStyleIdx="0" presStyleCnt="3"/>
      <dgm:spPr/>
      <dgm:t>
        <a:bodyPr/>
        <a:lstStyle/>
        <a:p>
          <a:endParaRPr lang="en-US"/>
        </a:p>
      </dgm:t>
    </dgm:pt>
    <dgm:pt modelId="{D678F742-D26D-F74C-B787-795EABB7D3F7}" type="pres">
      <dgm:prSet presAssocID="{3224C8C5-A49E-9B45-8B88-A884F09C6246}" presName="hierRoot2" presStyleCnt="0">
        <dgm:presLayoutVars>
          <dgm:hierBranch val="init"/>
        </dgm:presLayoutVars>
      </dgm:prSet>
      <dgm:spPr/>
    </dgm:pt>
    <dgm:pt modelId="{BBBEA0E5-4032-5F44-A44A-FFFD80962876}" type="pres">
      <dgm:prSet presAssocID="{3224C8C5-A49E-9B45-8B88-A884F09C6246}" presName="rootComposite" presStyleCnt="0"/>
      <dgm:spPr/>
    </dgm:pt>
    <dgm:pt modelId="{A4E31296-5983-BF4E-B615-E4188971324C}" type="pres">
      <dgm:prSet presAssocID="{3224C8C5-A49E-9B45-8B88-A884F09C6246}" presName="rootText" presStyleLbl="node2" presStyleIdx="0" presStyleCnt="3">
        <dgm:presLayoutVars>
          <dgm:chPref val="3"/>
        </dgm:presLayoutVars>
      </dgm:prSet>
      <dgm:spPr/>
      <dgm:t>
        <a:bodyPr/>
        <a:lstStyle/>
        <a:p>
          <a:endParaRPr lang="en-US"/>
        </a:p>
      </dgm:t>
    </dgm:pt>
    <dgm:pt modelId="{96FBE428-AD31-8B46-B87D-B5010E12C04D}" type="pres">
      <dgm:prSet presAssocID="{3224C8C5-A49E-9B45-8B88-A884F09C6246}" presName="rootConnector" presStyleLbl="node2" presStyleIdx="0" presStyleCnt="3"/>
      <dgm:spPr/>
      <dgm:t>
        <a:bodyPr/>
        <a:lstStyle/>
        <a:p>
          <a:endParaRPr lang="en-US"/>
        </a:p>
      </dgm:t>
    </dgm:pt>
    <dgm:pt modelId="{FC2F51DB-EFE5-1443-8574-1D93CE811A92}" type="pres">
      <dgm:prSet presAssocID="{3224C8C5-A49E-9B45-8B88-A884F09C6246}" presName="hierChild4" presStyleCnt="0"/>
      <dgm:spPr/>
    </dgm:pt>
    <dgm:pt modelId="{F86F638F-2632-2E48-A97B-3FAD67F43FBE}" type="pres">
      <dgm:prSet presAssocID="{3224C8C5-A49E-9B45-8B88-A884F09C6246}" presName="hierChild5" presStyleCnt="0"/>
      <dgm:spPr/>
    </dgm:pt>
    <dgm:pt modelId="{8720E41A-714D-7843-BD6E-D02B25A8CD8D}" type="pres">
      <dgm:prSet presAssocID="{464BE5CB-0CCD-A44D-9735-0D4928A1767F}" presName="Name37" presStyleLbl="parChTrans1D2" presStyleIdx="1" presStyleCnt="3"/>
      <dgm:spPr/>
      <dgm:t>
        <a:bodyPr/>
        <a:lstStyle/>
        <a:p>
          <a:endParaRPr lang="en-US"/>
        </a:p>
      </dgm:t>
    </dgm:pt>
    <dgm:pt modelId="{6CE5B59E-DA99-3B43-BB3C-ABFA980C4163}" type="pres">
      <dgm:prSet presAssocID="{DF945D22-EC4C-DE43-8806-4610974D4D79}" presName="hierRoot2" presStyleCnt="0">
        <dgm:presLayoutVars>
          <dgm:hierBranch val="init"/>
        </dgm:presLayoutVars>
      </dgm:prSet>
      <dgm:spPr/>
    </dgm:pt>
    <dgm:pt modelId="{27B0A455-7C5A-494B-9B7F-C943F51CFFE0}" type="pres">
      <dgm:prSet presAssocID="{DF945D22-EC4C-DE43-8806-4610974D4D79}" presName="rootComposite" presStyleCnt="0"/>
      <dgm:spPr/>
    </dgm:pt>
    <dgm:pt modelId="{2855B04D-B0EC-DA40-92BD-E4EFF8947C98}" type="pres">
      <dgm:prSet presAssocID="{DF945D22-EC4C-DE43-8806-4610974D4D79}" presName="rootText" presStyleLbl="node2" presStyleIdx="1" presStyleCnt="3">
        <dgm:presLayoutVars>
          <dgm:chPref val="3"/>
        </dgm:presLayoutVars>
      </dgm:prSet>
      <dgm:spPr/>
      <dgm:t>
        <a:bodyPr/>
        <a:lstStyle/>
        <a:p>
          <a:endParaRPr lang="en-US"/>
        </a:p>
      </dgm:t>
    </dgm:pt>
    <dgm:pt modelId="{71B91997-7B0B-6047-A1E8-DDD2C44F12F5}" type="pres">
      <dgm:prSet presAssocID="{DF945D22-EC4C-DE43-8806-4610974D4D79}" presName="rootConnector" presStyleLbl="node2" presStyleIdx="1" presStyleCnt="3"/>
      <dgm:spPr/>
      <dgm:t>
        <a:bodyPr/>
        <a:lstStyle/>
        <a:p>
          <a:endParaRPr lang="en-US"/>
        </a:p>
      </dgm:t>
    </dgm:pt>
    <dgm:pt modelId="{DB9B5E4A-D158-D34D-900A-AE424F5BFFB8}" type="pres">
      <dgm:prSet presAssocID="{DF945D22-EC4C-DE43-8806-4610974D4D79}" presName="hierChild4" presStyleCnt="0"/>
      <dgm:spPr/>
    </dgm:pt>
    <dgm:pt modelId="{B6AA7336-38CA-C04E-8ABA-3566926B6CD5}" type="pres">
      <dgm:prSet presAssocID="{DF945D22-EC4C-DE43-8806-4610974D4D79}" presName="hierChild5" presStyleCnt="0"/>
      <dgm:spPr/>
    </dgm:pt>
    <dgm:pt modelId="{6D5E8749-044A-0249-AE8F-DFE2A61CBF03}" type="pres">
      <dgm:prSet presAssocID="{F0708696-53F6-824E-B402-2E997EDD26FB}" presName="Name37" presStyleLbl="parChTrans1D2" presStyleIdx="2" presStyleCnt="3"/>
      <dgm:spPr/>
      <dgm:t>
        <a:bodyPr/>
        <a:lstStyle/>
        <a:p>
          <a:endParaRPr lang="en-US"/>
        </a:p>
      </dgm:t>
    </dgm:pt>
    <dgm:pt modelId="{ECCCEAA9-CC61-9340-B82C-9654C46088EA}" type="pres">
      <dgm:prSet presAssocID="{DD75B89A-78AE-B04C-B627-0BFCC3059E81}" presName="hierRoot2" presStyleCnt="0">
        <dgm:presLayoutVars>
          <dgm:hierBranch val="init"/>
        </dgm:presLayoutVars>
      </dgm:prSet>
      <dgm:spPr/>
    </dgm:pt>
    <dgm:pt modelId="{A5120276-74D8-3841-94E3-09998BE6F79C}" type="pres">
      <dgm:prSet presAssocID="{DD75B89A-78AE-B04C-B627-0BFCC3059E81}" presName="rootComposite" presStyleCnt="0"/>
      <dgm:spPr/>
    </dgm:pt>
    <dgm:pt modelId="{F0C0F1AD-0A37-E540-924A-B7D9A3CE8316}" type="pres">
      <dgm:prSet presAssocID="{DD75B89A-78AE-B04C-B627-0BFCC3059E81}" presName="rootText" presStyleLbl="node2" presStyleIdx="2" presStyleCnt="3">
        <dgm:presLayoutVars>
          <dgm:chPref val="3"/>
        </dgm:presLayoutVars>
      </dgm:prSet>
      <dgm:spPr/>
      <dgm:t>
        <a:bodyPr/>
        <a:lstStyle/>
        <a:p>
          <a:endParaRPr lang="en-US"/>
        </a:p>
      </dgm:t>
    </dgm:pt>
    <dgm:pt modelId="{8D016A9F-8EA3-AB41-B182-BC3A653B30C5}" type="pres">
      <dgm:prSet presAssocID="{DD75B89A-78AE-B04C-B627-0BFCC3059E81}" presName="rootConnector" presStyleLbl="node2" presStyleIdx="2" presStyleCnt="3"/>
      <dgm:spPr/>
      <dgm:t>
        <a:bodyPr/>
        <a:lstStyle/>
        <a:p>
          <a:endParaRPr lang="en-US"/>
        </a:p>
      </dgm:t>
    </dgm:pt>
    <dgm:pt modelId="{8125EE8C-5663-EF44-895A-9E666B04A812}" type="pres">
      <dgm:prSet presAssocID="{DD75B89A-78AE-B04C-B627-0BFCC3059E81}" presName="hierChild4" presStyleCnt="0"/>
      <dgm:spPr/>
    </dgm:pt>
    <dgm:pt modelId="{6B0280AC-3680-9C44-B19D-43FB63A2CCCB}" type="pres">
      <dgm:prSet presAssocID="{DD75B89A-78AE-B04C-B627-0BFCC3059E81}" presName="hierChild5" presStyleCnt="0"/>
      <dgm:spPr/>
    </dgm:pt>
    <dgm:pt modelId="{8994E2AB-F930-6643-84BE-A79D3C09BD4A}" type="pres">
      <dgm:prSet presAssocID="{A668232B-B3D7-B84E-874E-A7EF5F55A020}" presName="hierChild3" presStyleCnt="0"/>
      <dgm:spPr/>
    </dgm:pt>
  </dgm:ptLst>
  <dgm:cxnLst>
    <dgm:cxn modelId="{130EFE07-F187-8F44-8FB6-C7A19E79436D}" type="presOf" srcId="{A668232B-B3D7-B84E-874E-A7EF5F55A020}" destId="{ECDA3016-9321-E042-8CF9-5D80893D5931}" srcOrd="1" destOrd="0" presId="urn:microsoft.com/office/officeart/2005/8/layout/orgChart1"/>
    <dgm:cxn modelId="{D6C058A4-827C-E342-A6AF-83F944CFBA37}" srcId="{0CA7D6A8-A167-1646-ACF4-B61491B03003}" destId="{A668232B-B3D7-B84E-874E-A7EF5F55A020}" srcOrd="0" destOrd="0" parTransId="{9AFA1E67-EC21-C744-901C-FDD06A5215E5}" sibTransId="{160750FF-5507-F64C-9852-D3E2426DE307}"/>
    <dgm:cxn modelId="{445B3512-CD7E-FE4C-A9CF-2C8E6B529B57}" srcId="{A668232B-B3D7-B84E-874E-A7EF5F55A020}" destId="{DD75B89A-78AE-B04C-B627-0BFCC3059E81}" srcOrd="2" destOrd="0" parTransId="{F0708696-53F6-824E-B402-2E997EDD26FB}" sibTransId="{0F306C76-6CEF-4549-83BB-2C9B5BD102F5}"/>
    <dgm:cxn modelId="{CE11BB14-B363-1347-8A88-0A65B08EF6C2}" type="presOf" srcId="{F0708696-53F6-824E-B402-2E997EDD26FB}" destId="{6D5E8749-044A-0249-AE8F-DFE2A61CBF03}" srcOrd="0" destOrd="0" presId="urn:microsoft.com/office/officeart/2005/8/layout/orgChart1"/>
    <dgm:cxn modelId="{7C6E9B31-BD50-D94C-A22F-859468183F70}" type="presOf" srcId="{0CA7D6A8-A167-1646-ACF4-B61491B03003}" destId="{ABE9A4FC-A41C-8C49-92FE-E72E863C0099}" srcOrd="0" destOrd="0" presId="urn:microsoft.com/office/officeart/2005/8/layout/orgChart1"/>
    <dgm:cxn modelId="{66F22B32-47BF-384B-93BC-A10807E401C1}" type="presOf" srcId="{DF945D22-EC4C-DE43-8806-4610974D4D79}" destId="{71B91997-7B0B-6047-A1E8-DDD2C44F12F5}" srcOrd="1" destOrd="0" presId="urn:microsoft.com/office/officeart/2005/8/layout/orgChart1"/>
    <dgm:cxn modelId="{8A5BC499-A1B3-A141-AB22-DD9A012DA2DF}" type="presOf" srcId="{3224C8C5-A49E-9B45-8B88-A884F09C6246}" destId="{96FBE428-AD31-8B46-B87D-B5010E12C04D}" srcOrd="1" destOrd="0" presId="urn:microsoft.com/office/officeart/2005/8/layout/orgChart1"/>
    <dgm:cxn modelId="{F2CFB3AB-9587-7448-862D-18E34C50E801}" srcId="{A668232B-B3D7-B84E-874E-A7EF5F55A020}" destId="{DF945D22-EC4C-DE43-8806-4610974D4D79}" srcOrd="1" destOrd="0" parTransId="{464BE5CB-0CCD-A44D-9735-0D4928A1767F}" sibTransId="{A96D2392-81E9-C14F-AE9B-AF59480A9D2B}"/>
    <dgm:cxn modelId="{9F530F7A-2042-1C47-B004-A844A81AD352}" type="presOf" srcId="{A668232B-B3D7-B84E-874E-A7EF5F55A020}" destId="{25B211AD-1ADF-974B-9EFF-D5ACF541A6BD}" srcOrd="0" destOrd="0" presId="urn:microsoft.com/office/officeart/2005/8/layout/orgChart1"/>
    <dgm:cxn modelId="{1834E611-80CB-1749-A40D-EF475769F351}" type="presOf" srcId="{464BE5CB-0CCD-A44D-9735-0D4928A1767F}" destId="{8720E41A-714D-7843-BD6E-D02B25A8CD8D}" srcOrd="0" destOrd="0" presId="urn:microsoft.com/office/officeart/2005/8/layout/orgChart1"/>
    <dgm:cxn modelId="{98864894-A89E-4A43-B706-45747394EC16}" type="presOf" srcId="{3224C8C5-A49E-9B45-8B88-A884F09C6246}" destId="{A4E31296-5983-BF4E-B615-E4188971324C}" srcOrd="0" destOrd="0" presId="urn:microsoft.com/office/officeart/2005/8/layout/orgChart1"/>
    <dgm:cxn modelId="{1B00D64C-2C23-4941-A01B-5BE3BFCF5BD4}" type="presOf" srcId="{DD75B89A-78AE-B04C-B627-0BFCC3059E81}" destId="{8D016A9F-8EA3-AB41-B182-BC3A653B30C5}" srcOrd="1" destOrd="0" presId="urn:microsoft.com/office/officeart/2005/8/layout/orgChart1"/>
    <dgm:cxn modelId="{C3213372-CD56-AF4E-B64E-5D5243A97096}" type="presOf" srcId="{D9BB4652-E435-9041-927E-AAB11E0FBE39}" destId="{A1422A29-46C8-E442-8ABD-C32E52C7F0F6}" srcOrd="0" destOrd="0" presId="urn:microsoft.com/office/officeart/2005/8/layout/orgChart1"/>
    <dgm:cxn modelId="{BB99841A-7926-D249-99DE-44CBE030FFBB}" srcId="{A668232B-B3D7-B84E-874E-A7EF5F55A020}" destId="{3224C8C5-A49E-9B45-8B88-A884F09C6246}" srcOrd="0" destOrd="0" parTransId="{D9BB4652-E435-9041-927E-AAB11E0FBE39}" sibTransId="{8C992E3F-3329-DD43-8460-7296BFD30F53}"/>
    <dgm:cxn modelId="{AECA65BB-7C6E-EA47-B5CA-5E1011AF9D30}" type="presOf" srcId="{DF945D22-EC4C-DE43-8806-4610974D4D79}" destId="{2855B04D-B0EC-DA40-92BD-E4EFF8947C98}" srcOrd="0" destOrd="0" presId="urn:microsoft.com/office/officeart/2005/8/layout/orgChart1"/>
    <dgm:cxn modelId="{126A8071-3492-D643-B1FF-EE9B88E5DC12}" type="presOf" srcId="{DD75B89A-78AE-B04C-B627-0BFCC3059E81}" destId="{F0C0F1AD-0A37-E540-924A-B7D9A3CE8316}" srcOrd="0" destOrd="0" presId="urn:microsoft.com/office/officeart/2005/8/layout/orgChart1"/>
    <dgm:cxn modelId="{8E6CE2C9-5582-4245-9793-E31540A55546}" type="presParOf" srcId="{ABE9A4FC-A41C-8C49-92FE-E72E863C0099}" destId="{33F37BCE-C2D9-A841-8DC3-9F2719C006DE}" srcOrd="0" destOrd="0" presId="urn:microsoft.com/office/officeart/2005/8/layout/orgChart1"/>
    <dgm:cxn modelId="{319E67B2-4434-954B-9E48-D83D1BB238A4}" type="presParOf" srcId="{33F37BCE-C2D9-A841-8DC3-9F2719C006DE}" destId="{8CD9A740-6171-D54F-BA40-57091ACE79C8}" srcOrd="0" destOrd="0" presId="urn:microsoft.com/office/officeart/2005/8/layout/orgChart1"/>
    <dgm:cxn modelId="{57C23BCE-1F4C-4A43-B323-523145CCFFE1}" type="presParOf" srcId="{8CD9A740-6171-D54F-BA40-57091ACE79C8}" destId="{25B211AD-1ADF-974B-9EFF-D5ACF541A6BD}" srcOrd="0" destOrd="0" presId="urn:microsoft.com/office/officeart/2005/8/layout/orgChart1"/>
    <dgm:cxn modelId="{4779270D-43A6-0346-914E-B764764BF123}" type="presParOf" srcId="{8CD9A740-6171-D54F-BA40-57091ACE79C8}" destId="{ECDA3016-9321-E042-8CF9-5D80893D5931}" srcOrd="1" destOrd="0" presId="urn:microsoft.com/office/officeart/2005/8/layout/orgChart1"/>
    <dgm:cxn modelId="{2E6CE757-A4C5-7946-94DB-3256D8B67297}" type="presParOf" srcId="{33F37BCE-C2D9-A841-8DC3-9F2719C006DE}" destId="{6BBFD018-4457-2644-87ED-013F505B4DA6}" srcOrd="1" destOrd="0" presId="urn:microsoft.com/office/officeart/2005/8/layout/orgChart1"/>
    <dgm:cxn modelId="{04078A1A-14C9-E843-959D-9BA439CC1D88}" type="presParOf" srcId="{6BBFD018-4457-2644-87ED-013F505B4DA6}" destId="{A1422A29-46C8-E442-8ABD-C32E52C7F0F6}" srcOrd="0" destOrd="0" presId="urn:microsoft.com/office/officeart/2005/8/layout/orgChart1"/>
    <dgm:cxn modelId="{4AEF9358-9335-834E-8C8C-CA80276270E6}" type="presParOf" srcId="{6BBFD018-4457-2644-87ED-013F505B4DA6}" destId="{D678F742-D26D-F74C-B787-795EABB7D3F7}" srcOrd="1" destOrd="0" presId="urn:microsoft.com/office/officeart/2005/8/layout/orgChart1"/>
    <dgm:cxn modelId="{B05C3EFA-4BC9-034A-A95C-8597F4A7E044}" type="presParOf" srcId="{D678F742-D26D-F74C-B787-795EABB7D3F7}" destId="{BBBEA0E5-4032-5F44-A44A-FFFD80962876}" srcOrd="0" destOrd="0" presId="urn:microsoft.com/office/officeart/2005/8/layout/orgChart1"/>
    <dgm:cxn modelId="{4BE1DCE7-5E4E-8543-BD87-D792BB9B4E57}" type="presParOf" srcId="{BBBEA0E5-4032-5F44-A44A-FFFD80962876}" destId="{A4E31296-5983-BF4E-B615-E4188971324C}" srcOrd="0" destOrd="0" presId="urn:microsoft.com/office/officeart/2005/8/layout/orgChart1"/>
    <dgm:cxn modelId="{2E455BF8-31DE-B04D-A69C-237961895D1B}" type="presParOf" srcId="{BBBEA0E5-4032-5F44-A44A-FFFD80962876}" destId="{96FBE428-AD31-8B46-B87D-B5010E12C04D}" srcOrd="1" destOrd="0" presId="urn:microsoft.com/office/officeart/2005/8/layout/orgChart1"/>
    <dgm:cxn modelId="{4D3151EA-59F9-BC40-8525-5CA768C1D5E2}" type="presParOf" srcId="{D678F742-D26D-F74C-B787-795EABB7D3F7}" destId="{FC2F51DB-EFE5-1443-8574-1D93CE811A92}" srcOrd="1" destOrd="0" presId="urn:microsoft.com/office/officeart/2005/8/layout/orgChart1"/>
    <dgm:cxn modelId="{70CFE3AC-3949-6B43-B27E-0BE4C2D81EFF}" type="presParOf" srcId="{D678F742-D26D-F74C-B787-795EABB7D3F7}" destId="{F86F638F-2632-2E48-A97B-3FAD67F43FBE}" srcOrd="2" destOrd="0" presId="urn:microsoft.com/office/officeart/2005/8/layout/orgChart1"/>
    <dgm:cxn modelId="{DA3B343F-2042-D348-8D1D-6DD25A4297C1}" type="presParOf" srcId="{6BBFD018-4457-2644-87ED-013F505B4DA6}" destId="{8720E41A-714D-7843-BD6E-D02B25A8CD8D}" srcOrd="2" destOrd="0" presId="urn:microsoft.com/office/officeart/2005/8/layout/orgChart1"/>
    <dgm:cxn modelId="{30F2C700-2579-FE4A-9AA8-872AFB8646BD}" type="presParOf" srcId="{6BBFD018-4457-2644-87ED-013F505B4DA6}" destId="{6CE5B59E-DA99-3B43-BB3C-ABFA980C4163}" srcOrd="3" destOrd="0" presId="urn:microsoft.com/office/officeart/2005/8/layout/orgChart1"/>
    <dgm:cxn modelId="{3E76AEF2-F33A-4946-B159-CB50C9B6B702}" type="presParOf" srcId="{6CE5B59E-DA99-3B43-BB3C-ABFA980C4163}" destId="{27B0A455-7C5A-494B-9B7F-C943F51CFFE0}" srcOrd="0" destOrd="0" presId="urn:microsoft.com/office/officeart/2005/8/layout/orgChart1"/>
    <dgm:cxn modelId="{5E9678E7-5362-074C-B5A7-46D9AFCEDCDB}" type="presParOf" srcId="{27B0A455-7C5A-494B-9B7F-C943F51CFFE0}" destId="{2855B04D-B0EC-DA40-92BD-E4EFF8947C98}" srcOrd="0" destOrd="0" presId="urn:microsoft.com/office/officeart/2005/8/layout/orgChart1"/>
    <dgm:cxn modelId="{9F5A1FB2-7F9E-4443-B484-D615922E251A}" type="presParOf" srcId="{27B0A455-7C5A-494B-9B7F-C943F51CFFE0}" destId="{71B91997-7B0B-6047-A1E8-DDD2C44F12F5}" srcOrd="1" destOrd="0" presId="urn:microsoft.com/office/officeart/2005/8/layout/orgChart1"/>
    <dgm:cxn modelId="{AF41EC44-77F2-EC4A-A73D-F6BA5D5BCE82}" type="presParOf" srcId="{6CE5B59E-DA99-3B43-BB3C-ABFA980C4163}" destId="{DB9B5E4A-D158-D34D-900A-AE424F5BFFB8}" srcOrd="1" destOrd="0" presId="urn:microsoft.com/office/officeart/2005/8/layout/orgChart1"/>
    <dgm:cxn modelId="{A3BEC06F-37E2-4648-9912-BA47EAD831FC}" type="presParOf" srcId="{6CE5B59E-DA99-3B43-BB3C-ABFA980C4163}" destId="{B6AA7336-38CA-C04E-8ABA-3566926B6CD5}" srcOrd="2" destOrd="0" presId="urn:microsoft.com/office/officeart/2005/8/layout/orgChart1"/>
    <dgm:cxn modelId="{CA511DA3-324E-DE4B-B769-7AF12177A7FF}" type="presParOf" srcId="{6BBFD018-4457-2644-87ED-013F505B4DA6}" destId="{6D5E8749-044A-0249-AE8F-DFE2A61CBF03}" srcOrd="4" destOrd="0" presId="urn:microsoft.com/office/officeart/2005/8/layout/orgChart1"/>
    <dgm:cxn modelId="{B36BF1CC-B049-2A43-895C-5330AD4FEDD6}" type="presParOf" srcId="{6BBFD018-4457-2644-87ED-013F505B4DA6}" destId="{ECCCEAA9-CC61-9340-B82C-9654C46088EA}" srcOrd="5" destOrd="0" presId="urn:microsoft.com/office/officeart/2005/8/layout/orgChart1"/>
    <dgm:cxn modelId="{573B0D68-D21E-F949-8A2A-0527ACC976A7}" type="presParOf" srcId="{ECCCEAA9-CC61-9340-B82C-9654C46088EA}" destId="{A5120276-74D8-3841-94E3-09998BE6F79C}" srcOrd="0" destOrd="0" presId="urn:microsoft.com/office/officeart/2005/8/layout/orgChart1"/>
    <dgm:cxn modelId="{0B4F369A-CB80-4448-8087-749C3B424E3D}" type="presParOf" srcId="{A5120276-74D8-3841-94E3-09998BE6F79C}" destId="{F0C0F1AD-0A37-E540-924A-B7D9A3CE8316}" srcOrd="0" destOrd="0" presId="urn:microsoft.com/office/officeart/2005/8/layout/orgChart1"/>
    <dgm:cxn modelId="{991A7FC6-BABC-3845-BAE4-D4E293DE0AAE}" type="presParOf" srcId="{A5120276-74D8-3841-94E3-09998BE6F79C}" destId="{8D016A9F-8EA3-AB41-B182-BC3A653B30C5}" srcOrd="1" destOrd="0" presId="urn:microsoft.com/office/officeart/2005/8/layout/orgChart1"/>
    <dgm:cxn modelId="{D4E5AF06-5F89-724D-BEB6-AFCEC0AE4AAA}" type="presParOf" srcId="{ECCCEAA9-CC61-9340-B82C-9654C46088EA}" destId="{8125EE8C-5663-EF44-895A-9E666B04A812}" srcOrd="1" destOrd="0" presId="urn:microsoft.com/office/officeart/2005/8/layout/orgChart1"/>
    <dgm:cxn modelId="{B30E2EFC-D262-014B-B438-39746F4B1C2E}" type="presParOf" srcId="{ECCCEAA9-CC61-9340-B82C-9654C46088EA}" destId="{6B0280AC-3680-9C44-B19D-43FB63A2CCCB}" srcOrd="2" destOrd="0" presId="urn:microsoft.com/office/officeart/2005/8/layout/orgChart1"/>
    <dgm:cxn modelId="{6F110216-71E8-CF46-87C8-74B6438C4F3E}" type="presParOf" srcId="{33F37BCE-C2D9-A841-8DC3-9F2719C006DE}" destId="{8994E2AB-F930-6643-84BE-A79D3C09BD4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265FAC-04D6-334C-8E20-CC7FFA5F9649}"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D1B11EB6-64EE-1544-86A3-626C5A021F5E}">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100" b="1" i="1" dirty="0" err="1">
              <a:solidFill>
                <a:schemeClr val="tx1"/>
              </a:solidFill>
              <a:latin typeface="Arial"/>
              <a:cs typeface="Arial"/>
            </a:rPr>
            <a:t>Vinaya</a:t>
          </a:r>
          <a:r>
            <a:rPr lang="en-US" sz="1100" b="1" i="1" dirty="0">
              <a:solidFill>
                <a:schemeClr val="tx1"/>
              </a:solidFill>
              <a:latin typeface="Arial"/>
              <a:cs typeface="Arial"/>
            </a:rPr>
            <a:t> </a:t>
          </a:r>
          <a:r>
            <a:rPr lang="en-US" sz="1100" b="1" i="1" dirty="0" err="1">
              <a:solidFill>
                <a:schemeClr val="tx1"/>
              </a:solidFill>
              <a:latin typeface="Arial"/>
              <a:cs typeface="Arial"/>
            </a:rPr>
            <a:t>Piṭaka</a:t>
          </a:r>
          <a:endParaRPr lang="en-US" sz="1100" b="1" i="1" dirty="0">
            <a:solidFill>
              <a:schemeClr val="tx1"/>
            </a:solidFill>
            <a:latin typeface="Arial"/>
            <a:cs typeface="Arial"/>
          </a:endParaRPr>
        </a:p>
      </dgm:t>
    </dgm:pt>
    <dgm:pt modelId="{9E65CD49-FF83-A945-AF67-040DE1468CE3}" type="parTrans" cxnId="{C47360DB-F677-DC42-BC97-21C2CE0F8BD6}">
      <dgm:prSet/>
      <dgm:spPr/>
      <dgm:t>
        <a:bodyPr/>
        <a:lstStyle/>
        <a:p>
          <a:endParaRPr lang="en-US"/>
        </a:p>
      </dgm:t>
    </dgm:pt>
    <dgm:pt modelId="{7D16CA14-EB7F-2B43-B800-F9CD303D5551}" type="sibTrans" cxnId="{C47360DB-F677-DC42-BC97-21C2CE0F8BD6}">
      <dgm:prSet/>
      <dgm:spPr/>
      <dgm:t>
        <a:bodyPr/>
        <a:lstStyle/>
        <a:p>
          <a:endParaRPr lang="en-US"/>
        </a:p>
      </dgm:t>
    </dgm:pt>
    <dgm:pt modelId="{D580352C-94EC-D540-BF6D-B3520A76CA2D}">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100" b="1" i="1">
              <a:solidFill>
                <a:schemeClr val="tx1"/>
              </a:solidFill>
              <a:latin typeface="Arial"/>
              <a:cs typeface="Arial"/>
            </a:rPr>
            <a:t>2. </a:t>
          </a:r>
        </a:p>
        <a:p>
          <a:r>
            <a:rPr lang="en-US" sz="1100" b="1" i="1">
              <a:solidFill>
                <a:schemeClr val="tx1"/>
              </a:solidFill>
              <a:latin typeface="Arial"/>
              <a:cs typeface="Arial"/>
            </a:rPr>
            <a:t>Pācittiya Pāḷi</a:t>
          </a:r>
          <a:br>
            <a:rPr lang="en-US" sz="1100" b="1" i="1">
              <a:solidFill>
                <a:schemeClr val="tx1"/>
              </a:solidFill>
              <a:latin typeface="Arial"/>
              <a:cs typeface="Arial"/>
            </a:rPr>
          </a:br>
          <a:r>
            <a:rPr lang="en-US" sz="1100" b="1" i="1">
              <a:solidFill>
                <a:schemeClr val="tx1"/>
              </a:solidFill>
              <a:latin typeface="Arial"/>
              <a:cs typeface="Arial"/>
            </a:rPr>
            <a:t>(Väiksemad eksimused)</a:t>
          </a:r>
        </a:p>
      </dgm:t>
    </dgm:pt>
    <dgm:pt modelId="{38DC9218-5621-5A4F-B6A9-856F35EC6EE5}" type="parTrans" cxnId="{F8FC680C-D914-C045-9974-451603AFFC48}">
      <dgm:prSet/>
      <dgm:spPr/>
      <dgm:t>
        <a:bodyPr/>
        <a:lstStyle/>
        <a:p>
          <a:endParaRPr lang="en-US"/>
        </a:p>
      </dgm:t>
    </dgm:pt>
    <dgm:pt modelId="{AA079E74-E1EA-844F-B399-E13A7F596FA0}" type="sibTrans" cxnId="{F8FC680C-D914-C045-9974-451603AFFC48}">
      <dgm:prSet/>
      <dgm:spPr/>
      <dgm:t>
        <a:bodyPr/>
        <a:lstStyle/>
        <a:p>
          <a:endParaRPr lang="en-US"/>
        </a:p>
      </dgm:t>
    </dgm:pt>
    <dgm:pt modelId="{13AA07F7-E018-6340-8528-2F68CA607569}">
      <dgm:prSet custT="1">
        <dgm:style>
          <a:lnRef idx="2">
            <a:schemeClr val="accent6"/>
          </a:lnRef>
          <a:fillRef idx="1">
            <a:schemeClr val="lt1"/>
          </a:fillRef>
          <a:effectRef idx="0">
            <a:schemeClr val="accent6"/>
          </a:effectRef>
          <a:fontRef idx="minor">
            <a:schemeClr val="dk1"/>
          </a:fontRef>
        </dgm:style>
      </dgm:prSet>
      <dgm:spPr/>
      <dgm:t>
        <a:bodyPr/>
        <a:lstStyle/>
        <a:p>
          <a:r>
            <a:rPr lang="en-US" sz="1100" b="1" i="1">
              <a:solidFill>
                <a:schemeClr val="tx1"/>
              </a:solidFill>
              <a:latin typeface="Arial"/>
              <a:cs typeface="Arial"/>
            </a:rPr>
            <a:t>II. Khandaka </a:t>
          </a:r>
        </a:p>
        <a:p>
          <a:r>
            <a:rPr lang="en-US" sz="1100" b="1" i="1">
              <a:solidFill>
                <a:schemeClr val="tx1"/>
              </a:solidFill>
              <a:latin typeface="Arial"/>
              <a:cs typeface="Arial"/>
            </a:rPr>
            <a:t>(Väiksemad jaotused)</a:t>
          </a:r>
        </a:p>
      </dgm:t>
    </dgm:pt>
    <dgm:pt modelId="{BC8EFE9A-0032-4248-BEC0-64025981D012}" type="parTrans" cxnId="{3005BE28-EE09-1D4C-929D-564B6B5AEF51}">
      <dgm:prSet/>
      <dgm:spPr/>
      <dgm:t>
        <a:bodyPr/>
        <a:lstStyle/>
        <a:p>
          <a:endParaRPr lang="en-US"/>
        </a:p>
      </dgm:t>
    </dgm:pt>
    <dgm:pt modelId="{C9283119-D081-1245-8A95-90892DC7066D}" type="sibTrans" cxnId="{3005BE28-EE09-1D4C-929D-564B6B5AEF51}">
      <dgm:prSet/>
      <dgm:spPr/>
      <dgm:t>
        <a:bodyPr/>
        <a:lstStyle/>
        <a:p>
          <a:endParaRPr lang="en-US"/>
        </a:p>
      </dgm:t>
    </dgm:pt>
    <dgm:pt modelId="{58C5EF49-5B98-3844-A9E7-976ABEBFF20F}">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100" b="1" i="1">
              <a:solidFill>
                <a:schemeClr val="tx1"/>
              </a:solidFill>
              <a:latin typeface="Arial"/>
              <a:cs typeface="Arial"/>
            </a:rPr>
            <a:t>4. </a:t>
          </a:r>
        </a:p>
        <a:p>
          <a:r>
            <a:rPr lang="en-US" sz="1100" b="1" i="1">
              <a:solidFill>
                <a:schemeClr val="tx1"/>
              </a:solidFill>
              <a:latin typeface="Arial"/>
              <a:cs typeface="Arial"/>
            </a:rPr>
            <a:t>CuỊavagga Pāḷi </a:t>
          </a:r>
          <a:br>
            <a:rPr lang="en-US" sz="1100" b="1" i="1">
              <a:solidFill>
                <a:schemeClr val="tx1"/>
              </a:solidFill>
              <a:latin typeface="Arial"/>
              <a:cs typeface="Arial"/>
            </a:rPr>
          </a:br>
          <a:r>
            <a:rPr lang="en-US" sz="1100" b="1" i="1">
              <a:solidFill>
                <a:schemeClr val="tx1"/>
              </a:solidFill>
              <a:latin typeface="Arial"/>
              <a:cs typeface="Arial"/>
            </a:rPr>
            <a:t>(Väiksem jaotus)</a:t>
          </a:r>
        </a:p>
      </dgm:t>
    </dgm:pt>
    <dgm:pt modelId="{3F3B167D-450E-5547-BAE8-FF049761E765}" type="parTrans" cxnId="{DA3A587E-4A99-8041-A537-5047FEDC89D0}">
      <dgm:prSet/>
      <dgm:spPr/>
      <dgm:t>
        <a:bodyPr/>
        <a:lstStyle/>
        <a:p>
          <a:endParaRPr lang="en-US"/>
        </a:p>
      </dgm:t>
    </dgm:pt>
    <dgm:pt modelId="{F799D96B-040F-444F-A441-80B593AC2E0C}" type="sibTrans" cxnId="{DA3A587E-4A99-8041-A537-5047FEDC89D0}">
      <dgm:prSet/>
      <dgm:spPr/>
      <dgm:t>
        <a:bodyPr/>
        <a:lstStyle/>
        <a:p>
          <a:endParaRPr lang="en-US"/>
        </a:p>
      </dgm:t>
    </dgm:pt>
    <dgm:pt modelId="{19E66421-FFCC-7248-B2B7-E7F1DAB19FD7}">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100" b="1" i="1">
              <a:solidFill>
                <a:schemeClr val="tx1"/>
              </a:solidFill>
              <a:latin typeface="Arial"/>
              <a:cs typeface="Arial"/>
            </a:rPr>
            <a:t>5. </a:t>
          </a:r>
        </a:p>
        <a:p>
          <a:r>
            <a:rPr lang="en-US" sz="1100" b="1" i="1">
              <a:solidFill>
                <a:schemeClr val="tx1"/>
              </a:solidFill>
              <a:latin typeface="Arial"/>
              <a:cs typeface="Arial"/>
            </a:rPr>
            <a:t>Parivāra Pāḷi </a:t>
          </a:r>
          <a:br>
            <a:rPr lang="en-US" sz="1100" b="1" i="1">
              <a:solidFill>
                <a:schemeClr val="tx1"/>
              </a:solidFill>
              <a:latin typeface="Arial"/>
              <a:cs typeface="Arial"/>
            </a:rPr>
          </a:br>
          <a:r>
            <a:rPr lang="en-US" sz="1100" b="1" i="1">
              <a:solidFill>
                <a:schemeClr val="tx1"/>
              </a:solidFill>
              <a:latin typeface="Arial"/>
              <a:cs typeface="Arial"/>
            </a:rPr>
            <a:t>(Vinaya kokkuvõte)</a:t>
          </a:r>
        </a:p>
      </dgm:t>
    </dgm:pt>
    <dgm:pt modelId="{709A28F9-F28D-9944-9021-A1EEC70BB6F5}" type="parTrans" cxnId="{59FA6630-9CE3-4447-BF81-D40757FDE98A}">
      <dgm:prSet/>
      <dgm:spPr/>
      <dgm:t>
        <a:bodyPr/>
        <a:lstStyle/>
        <a:p>
          <a:endParaRPr lang="en-US"/>
        </a:p>
      </dgm:t>
    </dgm:pt>
    <dgm:pt modelId="{AA1154C7-749D-5341-A8D4-5061BF977579}" type="sibTrans" cxnId="{59FA6630-9CE3-4447-BF81-D40757FDE98A}">
      <dgm:prSet/>
      <dgm:spPr/>
      <dgm:t>
        <a:bodyPr/>
        <a:lstStyle/>
        <a:p>
          <a:endParaRPr lang="en-US"/>
        </a:p>
      </dgm:t>
    </dgm:pt>
    <dgm:pt modelId="{D96E10A4-7B5A-894B-ABC5-7C219FB584B1}">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100" b="1" i="1">
              <a:solidFill>
                <a:schemeClr val="tx1"/>
              </a:solidFill>
              <a:latin typeface="Arial"/>
              <a:cs typeface="Arial"/>
            </a:rPr>
            <a:t>1. </a:t>
          </a:r>
        </a:p>
        <a:p>
          <a:r>
            <a:rPr lang="en-US" sz="1100" b="1" i="1">
              <a:solidFill>
                <a:schemeClr val="tx1"/>
              </a:solidFill>
              <a:latin typeface="Arial"/>
              <a:cs typeface="Arial"/>
            </a:rPr>
            <a:t>Pārājika Pāḷi</a:t>
          </a:r>
          <a:br>
            <a:rPr lang="en-US" sz="1100" b="1" i="1">
              <a:solidFill>
                <a:schemeClr val="tx1"/>
              </a:solidFill>
              <a:latin typeface="Arial"/>
              <a:cs typeface="Arial"/>
            </a:rPr>
          </a:br>
          <a:r>
            <a:rPr lang="en-US" sz="1100" b="1" i="1">
              <a:solidFill>
                <a:schemeClr val="tx1"/>
              </a:solidFill>
              <a:latin typeface="Arial"/>
              <a:cs typeface="Arial"/>
            </a:rPr>
            <a:t>(Suured eksimused)</a:t>
          </a:r>
        </a:p>
      </dgm:t>
    </dgm:pt>
    <dgm:pt modelId="{42961E98-E0F8-FE4E-895D-152E2035169B}" type="parTrans" cxnId="{34AEE66B-D670-6843-862E-BAD60EFBF51C}">
      <dgm:prSet/>
      <dgm:spPr/>
      <dgm:t>
        <a:bodyPr/>
        <a:lstStyle/>
        <a:p>
          <a:endParaRPr lang="en-US"/>
        </a:p>
      </dgm:t>
    </dgm:pt>
    <dgm:pt modelId="{4AAA9222-55FA-3C40-9E63-201E72A5AFAF}" type="sibTrans" cxnId="{34AEE66B-D670-6843-862E-BAD60EFBF51C}">
      <dgm:prSet/>
      <dgm:spPr/>
      <dgm:t>
        <a:bodyPr/>
        <a:lstStyle/>
        <a:p>
          <a:endParaRPr lang="en-US"/>
        </a:p>
      </dgm:t>
    </dgm:pt>
    <dgm:pt modelId="{421B6B27-3FAD-304C-B7FD-02A79491CE0A}">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100" b="1" i="1">
              <a:solidFill>
                <a:schemeClr val="tx1"/>
              </a:solidFill>
              <a:latin typeface="Arial"/>
              <a:cs typeface="Arial"/>
            </a:rPr>
            <a:t>I. Sutta-vibhaṅga </a:t>
          </a:r>
        </a:p>
        <a:p>
          <a:r>
            <a:rPr lang="en-US" sz="1100" b="1" i="1">
              <a:solidFill>
                <a:schemeClr val="tx1"/>
              </a:solidFill>
              <a:latin typeface="Arial"/>
              <a:cs typeface="Arial"/>
            </a:rPr>
            <a:t>(Suutrate analüüs)</a:t>
          </a:r>
        </a:p>
      </dgm:t>
    </dgm:pt>
    <dgm:pt modelId="{9AE9C063-E8AF-1345-ADCC-7EBF1413DAA5}" type="parTrans" cxnId="{7B976AA8-9041-7D46-86F9-91EB26606BED}">
      <dgm:prSet/>
      <dgm:spPr/>
      <dgm:t>
        <a:bodyPr/>
        <a:lstStyle/>
        <a:p>
          <a:endParaRPr lang="en-US"/>
        </a:p>
      </dgm:t>
    </dgm:pt>
    <dgm:pt modelId="{8FCC8B64-4FE1-F140-82BD-29B0F39020FD}" type="sibTrans" cxnId="{7B976AA8-9041-7D46-86F9-91EB26606BED}">
      <dgm:prSet/>
      <dgm:spPr/>
      <dgm:t>
        <a:bodyPr/>
        <a:lstStyle/>
        <a:p>
          <a:endParaRPr lang="en-US"/>
        </a:p>
      </dgm:t>
    </dgm:pt>
    <dgm:pt modelId="{A59543BC-70DE-E843-9FBE-A697D29300EC}">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100" b="1" i="1" dirty="0">
              <a:solidFill>
                <a:schemeClr val="tx1"/>
              </a:solidFill>
              <a:latin typeface="Arial"/>
              <a:cs typeface="Arial"/>
            </a:rPr>
            <a:t>3.</a:t>
          </a:r>
        </a:p>
        <a:p>
          <a:r>
            <a:rPr lang="en-US" sz="1100" b="1" i="1" dirty="0" err="1">
              <a:solidFill>
                <a:schemeClr val="tx1"/>
              </a:solidFill>
              <a:latin typeface="Arial"/>
              <a:cs typeface="Arial"/>
            </a:rPr>
            <a:t>Mahāvagga</a:t>
          </a:r>
          <a:r>
            <a:rPr lang="en-US" sz="1100" b="1" i="1" dirty="0">
              <a:solidFill>
                <a:schemeClr val="tx1"/>
              </a:solidFill>
              <a:latin typeface="Arial"/>
              <a:cs typeface="Arial"/>
            </a:rPr>
            <a:t> </a:t>
          </a:r>
          <a:r>
            <a:rPr lang="en-US" sz="1100" b="1" i="1" dirty="0" err="1">
              <a:solidFill>
                <a:schemeClr val="tx1"/>
              </a:solidFill>
              <a:latin typeface="Arial"/>
              <a:cs typeface="Arial"/>
            </a:rPr>
            <a:t>Pāḷi</a:t>
          </a:r>
          <a:r>
            <a:rPr lang="en-US" sz="1100" b="1" i="1" dirty="0">
              <a:solidFill>
                <a:schemeClr val="tx1"/>
              </a:solidFill>
              <a:latin typeface="Arial"/>
              <a:cs typeface="Arial"/>
            </a:rPr>
            <a:t> (</a:t>
          </a:r>
          <a:r>
            <a:rPr lang="en-US" sz="1100" b="1" i="1" dirty="0" err="1">
              <a:solidFill>
                <a:schemeClr val="tx1"/>
              </a:solidFill>
              <a:latin typeface="Arial"/>
              <a:cs typeface="Arial"/>
            </a:rPr>
            <a:t>Suurem</a:t>
          </a:r>
          <a:r>
            <a:rPr lang="en-US" sz="1100" b="1" i="1" dirty="0">
              <a:solidFill>
                <a:schemeClr val="tx1"/>
              </a:solidFill>
              <a:latin typeface="Arial"/>
              <a:cs typeface="Arial"/>
            </a:rPr>
            <a:t> </a:t>
          </a:r>
          <a:r>
            <a:rPr lang="en-US" sz="1100" b="1" i="1" dirty="0" err="1">
              <a:solidFill>
                <a:schemeClr val="tx1"/>
              </a:solidFill>
              <a:latin typeface="Arial"/>
              <a:cs typeface="Arial"/>
            </a:rPr>
            <a:t>jaotus</a:t>
          </a:r>
          <a:r>
            <a:rPr lang="en-US" sz="1100" b="1" i="1" dirty="0">
              <a:solidFill>
                <a:schemeClr val="tx1"/>
              </a:solidFill>
              <a:latin typeface="Arial"/>
              <a:cs typeface="Arial"/>
            </a:rPr>
            <a:t>)</a:t>
          </a:r>
        </a:p>
      </dgm:t>
    </dgm:pt>
    <dgm:pt modelId="{4D7D7B40-A001-6744-974A-02947E7A7E39}" type="parTrans" cxnId="{ABE783C6-DCAD-454F-8D52-31C44B9234F7}">
      <dgm:prSet/>
      <dgm:spPr/>
      <dgm:t>
        <a:bodyPr/>
        <a:lstStyle/>
        <a:p>
          <a:endParaRPr lang="en-US"/>
        </a:p>
      </dgm:t>
    </dgm:pt>
    <dgm:pt modelId="{EF7C042E-7E69-BB44-806D-C44928A04F22}" type="sibTrans" cxnId="{ABE783C6-DCAD-454F-8D52-31C44B9234F7}">
      <dgm:prSet/>
      <dgm:spPr/>
      <dgm:t>
        <a:bodyPr/>
        <a:lstStyle/>
        <a:p>
          <a:endParaRPr lang="en-US"/>
        </a:p>
      </dgm:t>
    </dgm:pt>
    <dgm:pt modelId="{AB8DCC28-BB4A-8D4B-BD2E-0B87070553D9}">
      <dgm:prSet custT="1">
        <dgm:style>
          <a:lnRef idx="2">
            <a:schemeClr val="accent6"/>
          </a:lnRef>
          <a:fillRef idx="1">
            <a:schemeClr val="lt1"/>
          </a:fillRef>
          <a:effectRef idx="0">
            <a:schemeClr val="accent6"/>
          </a:effectRef>
          <a:fontRef idx="minor">
            <a:schemeClr val="dk1"/>
          </a:fontRef>
        </dgm:style>
      </dgm:prSet>
      <dgm:spPr/>
      <dgm:t>
        <a:bodyPr/>
        <a:lstStyle/>
        <a:p>
          <a:r>
            <a:rPr lang="en-US" sz="1100" b="1" i="1" dirty="0">
              <a:solidFill>
                <a:schemeClr val="tx1"/>
              </a:solidFill>
              <a:latin typeface="Arial"/>
              <a:cs typeface="Arial"/>
            </a:rPr>
            <a:t>III. </a:t>
          </a:r>
          <a:r>
            <a:rPr lang="en-US" sz="1100" b="1" i="1" dirty="0" err="1">
              <a:solidFill>
                <a:schemeClr val="tx1"/>
              </a:solidFill>
              <a:latin typeface="Arial"/>
              <a:cs typeface="Arial"/>
            </a:rPr>
            <a:t>Parivāra</a:t>
          </a:r>
          <a:r>
            <a:rPr lang="en-US" sz="1100" b="1" i="1" dirty="0">
              <a:solidFill>
                <a:schemeClr val="tx1"/>
              </a:solidFill>
              <a:latin typeface="Arial"/>
              <a:cs typeface="Arial"/>
            </a:rPr>
            <a:t> </a:t>
          </a:r>
        </a:p>
        <a:p>
          <a:r>
            <a:rPr lang="en-US" sz="1100" b="1" i="1" dirty="0">
              <a:solidFill>
                <a:schemeClr val="tx1"/>
              </a:solidFill>
              <a:latin typeface="Arial"/>
              <a:cs typeface="Arial"/>
            </a:rPr>
            <a:t>(</a:t>
          </a:r>
          <a:r>
            <a:rPr lang="en-US" sz="1100" b="1" i="1" dirty="0" err="1">
              <a:solidFill>
                <a:schemeClr val="tx1"/>
              </a:solidFill>
              <a:latin typeface="Arial"/>
              <a:cs typeface="Arial"/>
            </a:rPr>
            <a:t>Lisad</a:t>
          </a:r>
          <a:r>
            <a:rPr lang="en-US" sz="1100" b="1" i="1" dirty="0">
              <a:solidFill>
                <a:schemeClr val="tx1"/>
              </a:solidFill>
              <a:latin typeface="Arial"/>
              <a:cs typeface="Arial"/>
            </a:rPr>
            <a:t>)</a:t>
          </a:r>
        </a:p>
      </dgm:t>
    </dgm:pt>
    <dgm:pt modelId="{72B22E21-095B-0C4D-A6F1-804A8B51E837}" type="parTrans" cxnId="{6CD56F79-6956-D345-93A7-3BA07760816A}">
      <dgm:prSet/>
      <dgm:spPr/>
      <dgm:t>
        <a:bodyPr/>
        <a:lstStyle/>
        <a:p>
          <a:endParaRPr lang="en-US"/>
        </a:p>
      </dgm:t>
    </dgm:pt>
    <dgm:pt modelId="{8EABCBC7-ECA2-2C45-AA3F-6953CE8E4007}" type="sibTrans" cxnId="{6CD56F79-6956-D345-93A7-3BA07760816A}">
      <dgm:prSet/>
      <dgm:spPr/>
      <dgm:t>
        <a:bodyPr/>
        <a:lstStyle/>
        <a:p>
          <a:endParaRPr lang="en-US"/>
        </a:p>
      </dgm:t>
    </dgm:pt>
    <dgm:pt modelId="{7BB4BD53-8D41-8C4F-9D8C-7C96AB6CE037}" type="pres">
      <dgm:prSet presAssocID="{A8265FAC-04D6-334C-8E20-CC7FFA5F9649}" presName="diagram" presStyleCnt="0">
        <dgm:presLayoutVars>
          <dgm:chPref val="1"/>
          <dgm:dir/>
          <dgm:animOne val="branch"/>
          <dgm:animLvl val="lvl"/>
          <dgm:resizeHandles val="exact"/>
        </dgm:presLayoutVars>
      </dgm:prSet>
      <dgm:spPr/>
      <dgm:t>
        <a:bodyPr/>
        <a:lstStyle/>
        <a:p>
          <a:endParaRPr lang="en-US"/>
        </a:p>
      </dgm:t>
    </dgm:pt>
    <dgm:pt modelId="{45D655A0-2A6C-414C-B347-451E81A63A4B}" type="pres">
      <dgm:prSet presAssocID="{D1B11EB6-64EE-1544-86A3-626C5A021F5E}" presName="root1" presStyleCnt="0"/>
      <dgm:spPr/>
    </dgm:pt>
    <dgm:pt modelId="{60C26723-9E93-6049-88AF-C5517316B43F}" type="pres">
      <dgm:prSet presAssocID="{D1B11EB6-64EE-1544-86A3-626C5A021F5E}" presName="LevelOneTextNode" presStyleLbl="node0" presStyleIdx="0" presStyleCnt="1">
        <dgm:presLayoutVars>
          <dgm:chPref val="3"/>
        </dgm:presLayoutVars>
      </dgm:prSet>
      <dgm:spPr/>
      <dgm:t>
        <a:bodyPr/>
        <a:lstStyle/>
        <a:p>
          <a:endParaRPr lang="en-US"/>
        </a:p>
      </dgm:t>
    </dgm:pt>
    <dgm:pt modelId="{D3D32A61-6AAA-AD4D-9CDE-E4FA2D9F7F01}" type="pres">
      <dgm:prSet presAssocID="{D1B11EB6-64EE-1544-86A3-626C5A021F5E}" presName="level2hierChild" presStyleCnt="0"/>
      <dgm:spPr/>
    </dgm:pt>
    <dgm:pt modelId="{569CA726-9D87-1A43-8C54-806B9F60EB9F}" type="pres">
      <dgm:prSet presAssocID="{9AE9C063-E8AF-1345-ADCC-7EBF1413DAA5}" presName="conn2-1" presStyleLbl="parChTrans1D2" presStyleIdx="0" presStyleCnt="3"/>
      <dgm:spPr/>
      <dgm:t>
        <a:bodyPr/>
        <a:lstStyle/>
        <a:p>
          <a:endParaRPr lang="en-US"/>
        </a:p>
      </dgm:t>
    </dgm:pt>
    <dgm:pt modelId="{14EC859A-0BD6-E045-956A-832B80B3AFFE}" type="pres">
      <dgm:prSet presAssocID="{9AE9C063-E8AF-1345-ADCC-7EBF1413DAA5}" presName="connTx" presStyleLbl="parChTrans1D2" presStyleIdx="0" presStyleCnt="3"/>
      <dgm:spPr/>
      <dgm:t>
        <a:bodyPr/>
        <a:lstStyle/>
        <a:p>
          <a:endParaRPr lang="en-US"/>
        </a:p>
      </dgm:t>
    </dgm:pt>
    <dgm:pt modelId="{0D94BC69-4214-1C4B-8D05-3D48AE6BB073}" type="pres">
      <dgm:prSet presAssocID="{421B6B27-3FAD-304C-B7FD-02A79491CE0A}" presName="root2" presStyleCnt="0"/>
      <dgm:spPr/>
    </dgm:pt>
    <dgm:pt modelId="{73AF79EF-1C10-9649-8927-97F5941AFEC7}" type="pres">
      <dgm:prSet presAssocID="{421B6B27-3FAD-304C-B7FD-02A79491CE0A}" presName="LevelTwoTextNode" presStyleLbl="node2" presStyleIdx="0" presStyleCnt="3" custLinFactNeighborX="-16752" custLinFactNeighborY="-1273">
        <dgm:presLayoutVars>
          <dgm:chPref val="3"/>
        </dgm:presLayoutVars>
      </dgm:prSet>
      <dgm:spPr/>
      <dgm:t>
        <a:bodyPr/>
        <a:lstStyle/>
        <a:p>
          <a:endParaRPr lang="en-US"/>
        </a:p>
      </dgm:t>
    </dgm:pt>
    <dgm:pt modelId="{AF4EF041-5B08-6A4B-A023-146D1BE882F8}" type="pres">
      <dgm:prSet presAssocID="{421B6B27-3FAD-304C-B7FD-02A79491CE0A}" presName="level3hierChild" presStyleCnt="0"/>
      <dgm:spPr/>
    </dgm:pt>
    <dgm:pt modelId="{F59136BA-1AA2-ED4B-BC41-BBDC36A7E616}" type="pres">
      <dgm:prSet presAssocID="{42961E98-E0F8-FE4E-895D-152E2035169B}" presName="conn2-1" presStyleLbl="parChTrans1D3" presStyleIdx="0" presStyleCnt="5"/>
      <dgm:spPr/>
      <dgm:t>
        <a:bodyPr/>
        <a:lstStyle/>
        <a:p>
          <a:endParaRPr lang="en-US"/>
        </a:p>
      </dgm:t>
    </dgm:pt>
    <dgm:pt modelId="{69AE44C4-C2DA-514A-9E34-8DBBF984C3E9}" type="pres">
      <dgm:prSet presAssocID="{42961E98-E0F8-FE4E-895D-152E2035169B}" presName="connTx" presStyleLbl="parChTrans1D3" presStyleIdx="0" presStyleCnt="5"/>
      <dgm:spPr/>
      <dgm:t>
        <a:bodyPr/>
        <a:lstStyle/>
        <a:p>
          <a:endParaRPr lang="en-US"/>
        </a:p>
      </dgm:t>
    </dgm:pt>
    <dgm:pt modelId="{F001A636-7A17-CC4E-BFC6-FEE3292B5984}" type="pres">
      <dgm:prSet presAssocID="{D96E10A4-7B5A-894B-ABC5-7C219FB584B1}" presName="root2" presStyleCnt="0"/>
      <dgm:spPr/>
    </dgm:pt>
    <dgm:pt modelId="{7F345B91-9276-7E44-848A-9DB9BF0669B2}" type="pres">
      <dgm:prSet presAssocID="{D96E10A4-7B5A-894B-ABC5-7C219FB584B1}" presName="LevelTwoTextNode" presStyleLbl="node3" presStyleIdx="0" presStyleCnt="5">
        <dgm:presLayoutVars>
          <dgm:chPref val="3"/>
        </dgm:presLayoutVars>
      </dgm:prSet>
      <dgm:spPr/>
      <dgm:t>
        <a:bodyPr/>
        <a:lstStyle/>
        <a:p>
          <a:endParaRPr lang="en-US"/>
        </a:p>
      </dgm:t>
    </dgm:pt>
    <dgm:pt modelId="{A9E63FA5-DAB0-2444-BE11-0EDBAB7B28BC}" type="pres">
      <dgm:prSet presAssocID="{D96E10A4-7B5A-894B-ABC5-7C219FB584B1}" presName="level3hierChild" presStyleCnt="0"/>
      <dgm:spPr/>
    </dgm:pt>
    <dgm:pt modelId="{9ACCF5C9-0944-864A-9581-C00DA3596BCF}" type="pres">
      <dgm:prSet presAssocID="{38DC9218-5621-5A4F-B6A9-856F35EC6EE5}" presName="conn2-1" presStyleLbl="parChTrans1D3" presStyleIdx="1" presStyleCnt="5"/>
      <dgm:spPr/>
      <dgm:t>
        <a:bodyPr/>
        <a:lstStyle/>
        <a:p>
          <a:endParaRPr lang="en-US"/>
        </a:p>
      </dgm:t>
    </dgm:pt>
    <dgm:pt modelId="{4211D6D1-0F04-4B40-B87F-341F98D91E48}" type="pres">
      <dgm:prSet presAssocID="{38DC9218-5621-5A4F-B6A9-856F35EC6EE5}" presName="connTx" presStyleLbl="parChTrans1D3" presStyleIdx="1" presStyleCnt="5"/>
      <dgm:spPr/>
      <dgm:t>
        <a:bodyPr/>
        <a:lstStyle/>
        <a:p>
          <a:endParaRPr lang="en-US"/>
        </a:p>
      </dgm:t>
    </dgm:pt>
    <dgm:pt modelId="{472CA6C3-D65D-174D-9F42-D43EF01842B1}" type="pres">
      <dgm:prSet presAssocID="{D580352C-94EC-D540-BF6D-B3520A76CA2D}" presName="root2" presStyleCnt="0"/>
      <dgm:spPr/>
    </dgm:pt>
    <dgm:pt modelId="{90CC9CF6-4AE8-D448-8D74-963DCCBDB766}" type="pres">
      <dgm:prSet presAssocID="{D580352C-94EC-D540-BF6D-B3520A76CA2D}" presName="LevelTwoTextNode" presStyleLbl="node3" presStyleIdx="1" presStyleCnt="5">
        <dgm:presLayoutVars>
          <dgm:chPref val="3"/>
        </dgm:presLayoutVars>
      </dgm:prSet>
      <dgm:spPr/>
      <dgm:t>
        <a:bodyPr/>
        <a:lstStyle/>
        <a:p>
          <a:endParaRPr lang="en-US"/>
        </a:p>
      </dgm:t>
    </dgm:pt>
    <dgm:pt modelId="{2BB1BEA5-3B93-A34E-8F93-28F32EF0CD5C}" type="pres">
      <dgm:prSet presAssocID="{D580352C-94EC-D540-BF6D-B3520A76CA2D}" presName="level3hierChild" presStyleCnt="0"/>
      <dgm:spPr/>
    </dgm:pt>
    <dgm:pt modelId="{38D50A21-A7AE-C948-B19D-C0DAA194BC09}" type="pres">
      <dgm:prSet presAssocID="{BC8EFE9A-0032-4248-BEC0-64025981D012}" presName="conn2-1" presStyleLbl="parChTrans1D2" presStyleIdx="1" presStyleCnt="3"/>
      <dgm:spPr/>
      <dgm:t>
        <a:bodyPr/>
        <a:lstStyle/>
        <a:p>
          <a:endParaRPr lang="en-US"/>
        </a:p>
      </dgm:t>
    </dgm:pt>
    <dgm:pt modelId="{608E54F0-2B3D-784D-8981-47CEFACBAD5B}" type="pres">
      <dgm:prSet presAssocID="{BC8EFE9A-0032-4248-BEC0-64025981D012}" presName="connTx" presStyleLbl="parChTrans1D2" presStyleIdx="1" presStyleCnt="3"/>
      <dgm:spPr/>
      <dgm:t>
        <a:bodyPr/>
        <a:lstStyle/>
        <a:p>
          <a:endParaRPr lang="en-US"/>
        </a:p>
      </dgm:t>
    </dgm:pt>
    <dgm:pt modelId="{983C605A-167D-8246-9768-5601C0F8C825}" type="pres">
      <dgm:prSet presAssocID="{13AA07F7-E018-6340-8528-2F68CA607569}" presName="root2" presStyleCnt="0"/>
      <dgm:spPr/>
    </dgm:pt>
    <dgm:pt modelId="{BC618124-C55E-7C47-8AF8-36EE95CAC169}" type="pres">
      <dgm:prSet presAssocID="{13AA07F7-E018-6340-8528-2F68CA607569}" presName="LevelTwoTextNode" presStyleLbl="node2" presStyleIdx="1" presStyleCnt="3" custLinFactNeighborX="-16752" custLinFactNeighborY="-33205">
        <dgm:presLayoutVars>
          <dgm:chPref val="3"/>
        </dgm:presLayoutVars>
      </dgm:prSet>
      <dgm:spPr/>
      <dgm:t>
        <a:bodyPr/>
        <a:lstStyle/>
        <a:p>
          <a:endParaRPr lang="en-US"/>
        </a:p>
      </dgm:t>
    </dgm:pt>
    <dgm:pt modelId="{C6D13911-2E51-534F-AF43-28F48F341A7A}" type="pres">
      <dgm:prSet presAssocID="{13AA07F7-E018-6340-8528-2F68CA607569}" presName="level3hierChild" presStyleCnt="0"/>
      <dgm:spPr/>
    </dgm:pt>
    <dgm:pt modelId="{78446D76-CA4A-4047-916B-8656A3FF091C}" type="pres">
      <dgm:prSet presAssocID="{4D7D7B40-A001-6744-974A-02947E7A7E39}" presName="conn2-1" presStyleLbl="parChTrans1D3" presStyleIdx="2" presStyleCnt="5"/>
      <dgm:spPr/>
      <dgm:t>
        <a:bodyPr/>
        <a:lstStyle/>
        <a:p>
          <a:endParaRPr lang="en-US"/>
        </a:p>
      </dgm:t>
    </dgm:pt>
    <dgm:pt modelId="{3FD9BBBB-4060-7541-BD34-21390E1ABDD1}" type="pres">
      <dgm:prSet presAssocID="{4D7D7B40-A001-6744-974A-02947E7A7E39}" presName="connTx" presStyleLbl="parChTrans1D3" presStyleIdx="2" presStyleCnt="5"/>
      <dgm:spPr/>
      <dgm:t>
        <a:bodyPr/>
        <a:lstStyle/>
        <a:p>
          <a:endParaRPr lang="en-US"/>
        </a:p>
      </dgm:t>
    </dgm:pt>
    <dgm:pt modelId="{BE2559FE-5585-9E44-9B4B-36FC711B1FDB}" type="pres">
      <dgm:prSet presAssocID="{A59543BC-70DE-E843-9FBE-A697D29300EC}" presName="root2" presStyleCnt="0"/>
      <dgm:spPr/>
    </dgm:pt>
    <dgm:pt modelId="{CB93C169-4787-0A43-94BB-BF88F3D8F482}" type="pres">
      <dgm:prSet presAssocID="{A59543BC-70DE-E843-9FBE-A697D29300EC}" presName="LevelTwoTextNode" presStyleLbl="node3" presStyleIdx="2" presStyleCnt="5">
        <dgm:presLayoutVars>
          <dgm:chPref val="3"/>
        </dgm:presLayoutVars>
      </dgm:prSet>
      <dgm:spPr/>
      <dgm:t>
        <a:bodyPr/>
        <a:lstStyle/>
        <a:p>
          <a:endParaRPr lang="en-US"/>
        </a:p>
      </dgm:t>
    </dgm:pt>
    <dgm:pt modelId="{55AF09E0-DC13-5F48-9AF7-295271A472BD}" type="pres">
      <dgm:prSet presAssocID="{A59543BC-70DE-E843-9FBE-A697D29300EC}" presName="level3hierChild" presStyleCnt="0"/>
      <dgm:spPr/>
    </dgm:pt>
    <dgm:pt modelId="{73A817FC-BA3B-5249-8135-9DA448A30A5E}" type="pres">
      <dgm:prSet presAssocID="{3F3B167D-450E-5547-BAE8-FF049761E765}" presName="conn2-1" presStyleLbl="parChTrans1D3" presStyleIdx="3" presStyleCnt="5"/>
      <dgm:spPr/>
      <dgm:t>
        <a:bodyPr/>
        <a:lstStyle/>
        <a:p>
          <a:endParaRPr lang="en-US"/>
        </a:p>
      </dgm:t>
    </dgm:pt>
    <dgm:pt modelId="{6E7CDB6A-F4C6-874B-928D-3E31C53913BD}" type="pres">
      <dgm:prSet presAssocID="{3F3B167D-450E-5547-BAE8-FF049761E765}" presName="connTx" presStyleLbl="parChTrans1D3" presStyleIdx="3" presStyleCnt="5"/>
      <dgm:spPr/>
      <dgm:t>
        <a:bodyPr/>
        <a:lstStyle/>
        <a:p>
          <a:endParaRPr lang="en-US"/>
        </a:p>
      </dgm:t>
    </dgm:pt>
    <dgm:pt modelId="{C68F1E4C-7D17-3448-BDC1-8E1135FF78FA}" type="pres">
      <dgm:prSet presAssocID="{58C5EF49-5B98-3844-A9E7-976ABEBFF20F}" presName="root2" presStyleCnt="0"/>
      <dgm:spPr/>
    </dgm:pt>
    <dgm:pt modelId="{468EB69D-2F54-DD44-8E7F-05BFF84ADA1E}" type="pres">
      <dgm:prSet presAssocID="{58C5EF49-5B98-3844-A9E7-976ABEBFF20F}" presName="LevelTwoTextNode" presStyleLbl="node3" presStyleIdx="3" presStyleCnt="5">
        <dgm:presLayoutVars>
          <dgm:chPref val="3"/>
        </dgm:presLayoutVars>
      </dgm:prSet>
      <dgm:spPr/>
      <dgm:t>
        <a:bodyPr/>
        <a:lstStyle/>
        <a:p>
          <a:endParaRPr lang="en-US"/>
        </a:p>
      </dgm:t>
    </dgm:pt>
    <dgm:pt modelId="{EA714954-DF70-4C4E-8767-0CC74AEB8CA7}" type="pres">
      <dgm:prSet presAssocID="{58C5EF49-5B98-3844-A9E7-976ABEBFF20F}" presName="level3hierChild" presStyleCnt="0"/>
      <dgm:spPr/>
    </dgm:pt>
    <dgm:pt modelId="{8CF734A2-C8A0-344D-B831-717DAC7CC174}" type="pres">
      <dgm:prSet presAssocID="{72B22E21-095B-0C4D-A6F1-804A8B51E837}" presName="conn2-1" presStyleLbl="parChTrans1D2" presStyleIdx="2" presStyleCnt="3"/>
      <dgm:spPr/>
      <dgm:t>
        <a:bodyPr/>
        <a:lstStyle/>
        <a:p>
          <a:endParaRPr lang="en-US"/>
        </a:p>
      </dgm:t>
    </dgm:pt>
    <dgm:pt modelId="{D7876D3D-94FB-424C-8E10-044F2208C608}" type="pres">
      <dgm:prSet presAssocID="{72B22E21-095B-0C4D-A6F1-804A8B51E837}" presName="connTx" presStyleLbl="parChTrans1D2" presStyleIdx="2" presStyleCnt="3"/>
      <dgm:spPr/>
      <dgm:t>
        <a:bodyPr/>
        <a:lstStyle/>
        <a:p>
          <a:endParaRPr lang="en-US"/>
        </a:p>
      </dgm:t>
    </dgm:pt>
    <dgm:pt modelId="{0DFCBB4C-6CC4-7B4D-AAF5-6B912231557C}" type="pres">
      <dgm:prSet presAssocID="{AB8DCC28-BB4A-8D4B-BD2E-0B87070553D9}" presName="root2" presStyleCnt="0"/>
      <dgm:spPr/>
    </dgm:pt>
    <dgm:pt modelId="{E2FEAD8B-41CC-B746-A710-33C2B74934D8}" type="pres">
      <dgm:prSet presAssocID="{AB8DCC28-BB4A-8D4B-BD2E-0B87070553D9}" presName="LevelTwoTextNode" presStyleLbl="node2" presStyleIdx="2" presStyleCnt="3" custLinFactNeighborX="-8499" custLinFactNeighborY="-7638">
        <dgm:presLayoutVars>
          <dgm:chPref val="3"/>
        </dgm:presLayoutVars>
      </dgm:prSet>
      <dgm:spPr/>
      <dgm:t>
        <a:bodyPr/>
        <a:lstStyle/>
        <a:p>
          <a:endParaRPr lang="en-US"/>
        </a:p>
      </dgm:t>
    </dgm:pt>
    <dgm:pt modelId="{281620E7-9F93-154F-A9EF-A5DFAD9B6537}" type="pres">
      <dgm:prSet presAssocID="{AB8DCC28-BB4A-8D4B-BD2E-0B87070553D9}" presName="level3hierChild" presStyleCnt="0"/>
      <dgm:spPr/>
    </dgm:pt>
    <dgm:pt modelId="{9BE6A766-2472-494C-81BC-DCB8F54B9E2F}" type="pres">
      <dgm:prSet presAssocID="{709A28F9-F28D-9944-9021-A1EEC70BB6F5}" presName="conn2-1" presStyleLbl="parChTrans1D3" presStyleIdx="4" presStyleCnt="5"/>
      <dgm:spPr/>
      <dgm:t>
        <a:bodyPr/>
        <a:lstStyle/>
        <a:p>
          <a:endParaRPr lang="en-US"/>
        </a:p>
      </dgm:t>
    </dgm:pt>
    <dgm:pt modelId="{8A96AE75-F615-1B46-B5AB-BBE728AA8929}" type="pres">
      <dgm:prSet presAssocID="{709A28F9-F28D-9944-9021-A1EEC70BB6F5}" presName="connTx" presStyleLbl="parChTrans1D3" presStyleIdx="4" presStyleCnt="5"/>
      <dgm:spPr/>
      <dgm:t>
        <a:bodyPr/>
        <a:lstStyle/>
        <a:p>
          <a:endParaRPr lang="en-US"/>
        </a:p>
      </dgm:t>
    </dgm:pt>
    <dgm:pt modelId="{747571D4-222F-BF46-A829-A568BEEC61DF}" type="pres">
      <dgm:prSet presAssocID="{19E66421-FFCC-7248-B2B7-E7F1DAB19FD7}" presName="root2" presStyleCnt="0"/>
      <dgm:spPr/>
    </dgm:pt>
    <dgm:pt modelId="{4BE28E2F-F333-4C47-AD26-580A3D387B9A}" type="pres">
      <dgm:prSet presAssocID="{19E66421-FFCC-7248-B2B7-E7F1DAB19FD7}" presName="LevelTwoTextNode" presStyleLbl="node3" presStyleIdx="4" presStyleCnt="5">
        <dgm:presLayoutVars>
          <dgm:chPref val="3"/>
        </dgm:presLayoutVars>
      </dgm:prSet>
      <dgm:spPr/>
      <dgm:t>
        <a:bodyPr/>
        <a:lstStyle/>
        <a:p>
          <a:endParaRPr lang="en-US"/>
        </a:p>
      </dgm:t>
    </dgm:pt>
    <dgm:pt modelId="{D8F8698C-3179-C04D-A8A0-42A5788FD277}" type="pres">
      <dgm:prSet presAssocID="{19E66421-FFCC-7248-B2B7-E7F1DAB19FD7}" presName="level3hierChild" presStyleCnt="0"/>
      <dgm:spPr/>
    </dgm:pt>
  </dgm:ptLst>
  <dgm:cxnLst>
    <dgm:cxn modelId="{4AE84E87-26CF-574C-BBC4-EAC4A3A2B3EA}" type="presOf" srcId="{42961E98-E0F8-FE4E-895D-152E2035169B}" destId="{69AE44C4-C2DA-514A-9E34-8DBBF984C3E9}" srcOrd="1" destOrd="0" presId="urn:microsoft.com/office/officeart/2005/8/layout/hierarchy2"/>
    <dgm:cxn modelId="{2DACA014-D9D3-2E42-A566-53C74F6E6A4D}" type="presOf" srcId="{D96E10A4-7B5A-894B-ABC5-7C219FB584B1}" destId="{7F345B91-9276-7E44-848A-9DB9BF0669B2}" srcOrd="0" destOrd="0" presId="urn:microsoft.com/office/officeart/2005/8/layout/hierarchy2"/>
    <dgm:cxn modelId="{CA002249-F2EB-7944-86D7-43504B120EF4}" type="presOf" srcId="{13AA07F7-E018-6340-8528-2F68CA607569}" destId="{BC618124-C55E-7C47-8AF8-36EE95CAC169}" srcOrd="0" destOrd="0" presId="urn:microsoft.com/office/officeart/2005/8/layout/hierarchy2"/>
    <dgm:cxn modelId="{42DE1E1F-C10A-494F-A98C-F4F26825253D}" type="presOf" srcId="{421B6B27-3FAD-304C-B7FD-02A79491CE0A}" destId="{73AF79EF-1C10-9649-8927-97F5941AFEC7}" srcOrd="0" destOrd="0" presId="urn:microsoft.com/office/officeart/2005/8/layout/hierarchy2"/>
    <dgm:cxn modelId="{3005BE28-EE09-1D4C-929D-564B6B5AEF51}" srcId="{D1B11EB6-64EE-1544-86A3-626C5A021F5E}" destId="{13AA07F7-E018-6340-8528-2F68CA607569}" srcOrd="1" destOrd="0" parTransId="{BC8EFE9A-0032-4248-BEC0-64025981D012}" sibTransId="{C9283119-D081-1245-8A95-90892DC7066D}"/>
    <dgm:cxn modelId="{7B976AA8-9041-7D46-86F9-91EB26606BED}" srcId="{D1B11EB6-64EE-1544-86A3-626C5A021F5E}" destId="{421B6B27-3FAD-304C-B7FD-02A79491CE0A}" srcOrd="0" destOrd="0" parTransId="{9AE9C063-E8AF-1345-ADCC-7EBF1413DAA5}" sibTransId="{8FCC8B64-4FE1-F140-82BD-29B0F39020FD}"/>
    <dgm:cxn modelId="{0C2A40B5-18ED-1946-B933-B266A709C215}" type="presOf" srcId="{BC8EFE9A-0032-4248-BEC0-64025981D012}" destId="{38D50A21-A7AE-C948-B19D-C0DAA194BC09}" srcOrd="0" destOrd="0" presId="urn:microsoft.com/office/officeart/2005/8/layout/hierarchy2"/>
    <dgm:cxn modelId="{066EE23D-F939-CA4D-937B-5293C3F5488F}" type="presOf" srcId="{AB8DCC28-BB4A-8D4B-BD2E-0B87070553D9}" destId="{E2FEAD8B-41CC-B746-A710-33C2B74934D8}" srcOrd="0" destOrd="0" presId="urn:microsoft.com/office/officeart/2005/8/layout/hierarchy2"/>
    <dgm:cxn modelId="{C47360DB-F677-DC42-BC97-21C2CE0F8BD6}" srcId="{A8265FAC-04D6-334C-8E20-CC7FFA5F9649}" destId="{D1B11EB6-64EE-1544-86A3-626C5A021F5E}" srcOrd="0" destOrd="0" parTransId="{9E65CD49-FF83-A945-AF67-040DE1468CE3}" sibTransId="{7D16CA14-EB7F-2B43-B800-F9CD303D5551}"/>
    <dgm:cxn modelId="{34AEE66B-D670-6843-862E-BAD60EFBF51C}" srcId="{421B6B27-3FAD-304C-B7FD-02A79491CE0A}" destId="{D96E10A4-7B5A-894B-ABC5-7C219FB584B1}" srcOrd="0" destOrd="0" parTransId="{42961E98-E0F8-FE4E-895D-152E2035169B}" sibTransId="{4AAA9222-55FA-3C40-9E63-201E72A5AFAF}"/>
    <dgm:cxn modelId="{5C367AF4-6E9F-E640-85E2-BA4C9646672A}" type="presOf" srcId="{4D7D7B40-A001-6744-974A-02947E7A7E39}" destId="{3FD9BBBB-4060-7541-BD34-21390E1ABDD1}" srcOrd="1" destOrd="0" presId="urn:microsoft.com/office/officeart/2005/8/layout/hierarchy2"/>
    <dgm:cxn modelId="{CC5DFF08-1CE4-D642-90C3-A5B4CC26A13D}" type="presOf" srcId="{72B22E21-095B-0C4D-A6F1-804A8B51E837}" destId="{D7876D3D-94FB-424C-8E10-044F2208C608}" srcOrd="1" destOrd="0" presId="urn:microsoft.com/office/officeart/2005/8/layout/hierarchy2"/>
    <dgm:cxn modelId="{F9B88586-9F3F-464E-B667-016D42D3BBA0}" type="presOf" srcId="{19E66421-FFCC-7248-B2B7-E7F1DAB19FD7}" destId="{4BE28E2F-F333-4C47-AD26-580A3D387B9A}" srcOrd="0" destOrd="0" presId="urn:microsoft.com/office/officeart/2005/8/layout/hierarchy2"/>
    <dgm:cxn modelId="{60CEFB15-1135-4C43-81A4-324BF32A9C08}" type="presOf" srcId="{42961E98-E0F8-FE4E-895D-152E2035169B}" destId="{F59136BA-1AA2-ED4B-BC41-BBDC36A7E616}" srcOrd="0" destOrd="0" presId="urn:microsoft.com/office/officeart/2005/8/layout/hierarchy2"/>
    <dgm:cxn modelId="{395B10FE-1B3C-9041-A6DA-00B4D90A95DD}" type="presOf" srcId="{D580352C-94EC-D540-BF6D-B3520A76CA2D}" destId="{90CC9CF6-4AE8-D448-8D74-963DCCBDB766}" srcOrd="0" destOrd="0" presId="urn:microsoft.com/office/officeart/2005/8/layout/hierarchy2"/>
    <dgm:cxn modelId="{6FBA74C1-5E35-CA43-B484-4C0774EFB12F}" type="presOf" srcId="{709A28F9-F28D-9944-9021-A1EEC70BB6F5}" destId="{9BE6A766-2472-494C-81BC-DCB8F54B9E2F}" srcOrd="0" destOrd="0" presId="urn:microsoft.com/office/officeart/2005/8/layout/hierarchy2"/>
    <dgm:cxn modelId="{F8FC680C-D914-C045-9974-451603AFFC48}" srcId="{421B6B27-3FAD-304C-B7FD-02A79491CE0A}" destId="{D580352C-94EC-D540-BF6D-B3520A76CA2D}" srcOrd="1" destOrd="0" parTransId="{38DC9218-5621-5A4F-B6A9-856F35EC6EE5}" sibTransId="{AA079E74-E1EA-844F-B399-E13A7F596FA0}"/>
    <dgm:cxn modelId="{8D4D62A5-A279-9748-A594-769CA1677DC7}" type="presOf" srcId="{A8265FAC-04D6-334C-8E20-CC7FFA5F9649}" destId="{7BB4BD53-8D41-8C4F-9D8C-7C96AB6CE037}" srcOrd="0" destOrd="0" presId="urn:microsoft.com/office/officeart/2005/8/layout/hierarchy2"/>
    <dgm:cxn modelId="{64D3A1A6-245E-3643-993D-4B5F3CD96758}" type="presOf" srcId="{9AE9C063-E8AF-1345-ADCC-7EBF1413DAA5}" destId="{569CA726-9D87-1A43-8C54-806B9F60EB9F}" srcOrd="0" destOrd="0" presId="urn:microsoft.com/office/officeart/2005/8/layout/hierarchy2"/>
    <dgm:cxn modelId="{A859C051-1177-4847-8A41-197CDBF4B8BE}" type="presOf" srcId="{58C5EF49-5B98-3844-A9E7-976ABEBFF20F}" destId="{468EB69D-2F54-DD44-8E7F-05BFF84ADA1E}" srcOrd="0" destOrd="0" presId="urn:microsoft.com/office/officeart/2005/8/layout/hierarchy2"/>
    <dgm:cxn modelId="{459E21FE-818A-8E45-8C91-0F6F334D6281}" type="presOf" srcId="{4D7D7B40-A001-6744-974A-02947E7A7E39}" destId="{78446D76-CA4A-4047-916B-8656A3FF091C}" srcOrd="0" destOrd="0" presId="urn:microsoft.com/office/officeart/2005/8/layout/hierarchy2"/>
    <dgm:cxn modelId="{EDAEE682-53C3-B340-8EE3-C289EA0D5A46}" type="presOf" srcId="{BC8EFE9A-0032-4248-BEC0-64025981D012}" destId="{608E54F0-2B3D-784D-8981-47CEFACBAD5B}" srcOrd="1" destOrd="0" presId="urn:microsoft.com/office/officeart/2005/8/layout/hierarchy2"/>
    <dgm:cxn modelId="{E762A362-03CC-DC44-99DD-C8F00CFFB3A0}" type="presOf" srcId="{9AE9C063-E8AF-1345-ADCC-7EBF1413DAA5}" destId="{14EC859A-0BD6-E045-956A-832B80B3AFFE}" srcOrd="1" destOrd="0" presId="urn:microsoft.com/office/officeart/2005/8/layout/hierarchy2"/>
    <dgm:cxn modelId="{DA3A587E-4A99-8041-A537-5047FEDC89D0}" srcId="{13AA07F7-E018-6340-8528-2F68CA607569}" destId="{58C5EF49-5B98-3844-A9E7-976ABEBFF20F}" srcOrd="1" destOrd="0" parTransId="{3F3B167D-450E-5547-BAE8-FF049761E765}" sibTransId="{F799D96B-040F-444F-A441-80B593AC2E0C}"/>
    <dgm:cxn modelId="{8C0FFA3E-1ADE-2C48-8CB1-9D87C8E24A8F}" type="presOf" srcId="{A59543BC-70DE-E843-9FBE-A697D29300EC}" destId="{CB93C169-4787-0A43-94BB-BF88F3D8F482}" srcOrd="0" destOrd="0" presId="urn:microsoft.com/office/officeart/2005/8/layout/hierarchy2"/>
    <dgm:cxn modelId="{59FA6630-9CE3-4447-BF81-D40757FDE98A}" srcId="{AB8DCC28-BB4A-8D4B-BD2E-0B87070553D9}" destId="{19E66421-FFCC-7248-B2B7-E7F1DAB19FD7}" srcOrd="0" destOrd="0" parTransId="{709A28F9-F28D-9944-9021-A1EEC70BB6F5}" sibTransId="{AA1154C7-749D-5341-A8D4-5061BF977579}"/>
    <dgm:cxn modelId="{695F2A53-DE96-3349-A793-BDE1EEB10A4A}" type="presOf" srcId="{709A28F9-F28D-9944-9021-A1EEC70BB6F5}" destId="{8A96AE75-F615-1B46-B5AB-BBE728AA8929}" srcOrd="1" destOrd="0" presId="urn:microsoft.com/office/officeart/2005/8/layout/hierarchy2"/>
    <dgm:cxn modelId="{6CD56F79-6956-D345-93A7-3BA07760816A}" srcId="{D1B11EB6-64EE-1544-86A3-626C5A021F5E}" destId="{AB8DCC28-BB4A-8D4B-BD2E-0B87070553D9}" srcOrd="2" destOrd="0" parTransId="{72B22E21-095B-0C4D-A6F1-804A8B51E837}" sibTransId="{8EABCBC7-ECA2-2C45-AA3F-6953CE8E4007}"/>
    <dgm:cxn modelId="{FC34ACF2-B53D-1A49-8300-D017EEB76886}" type="presOf" srcId="{D1B11EB6-64EE-1544-86A3-626C5A021F5E}" destId="{60C26723-9E93-6049-88AF-C5517316B43F}" srcOrd="0" destOrd="0" presId="urn:microsoft.com/office/officeart/2005/8/layout/hierarchy2"/>
    <dgm:cxn modelId="{A242B20F-06D8-2A4D-B581-065A91AE814D}" type="presOf" srcId="{38DC9218-5621-5A4F-B6A9-856F35EC6EE5}" destId="{4211D6D1-0F04-4B40-B87F-341F98D91E48}" srcOrd="1" destOrd="0" presId="urn:microsoft.com/office/officeart/2005/8/layout/hierarchy2"/>
    <dgm:cxn modelId="{A84C7E19-C78F-4D41-886F-221E25B62584}" type="presOf" srcId="{3F3B167D-450E-5547-BAE8-FF049761E765}" destId="{73A817FC-BA3B-5249-8135-9DA448A30A5E}" srcOrd="0" destOrd="0" presId="urn:microsoft.com/office/officeart/2005/8/layout/hierarchy2"/>
    <dgm:cxn modelId="{ED47DC97-42B7-3848-BB81-FC8C3EF50AA9}" type="presOf" srcId="{38DC9218-5621-5A4F-B6A9-856F35EC6EE5}" destId="{9ACCF5C9-0944-864A-9581-C00DA3596BCF}" srcOrd="0" destOrd="0" presId="urn:microsoft.com/office/officeart/2005/8/layout/hierarchy2"/>
    <dgm:cxn modelId="{EBB5FB44-6AD5-0741-A823-E17EBC7FA294}" type="presOf" srcId="{72B22E21-095B-0C4D-A6F1-804A8B51E837}" destId="{8CF734A2-C8A0-344D-B831-717DAC7CC174}" srcOrd="0" destOrd="0" presId="urn:microsoft.com/office/officeart/2005/8/layout/hierarchy2"/>
    <dgm:cxn modelId="{ABE783C6-DCAD-454F-8D52-31C44B9234F7}" srcId="{13AA07F7-E018-6340-8528-2F68CA607569}" destId="{A59543BC-70DE-E843-9FBE-A697D29300EC}" srcOrd="0" destOrd="0" parTransId="{4D7D7B40-A001-6744-974A-02947E7A7E39}" sibTransId="{EF7C042E-7E69-BB44-806D-C44928A04F22}"/>
    <dgm:cxn modelId="{2AD64175-6D82-1847-8A40-F635AA0E04E4}" type="presOf" srcId="{3F3B167D-450E-5547-BAE8-FF049761E765}" destId="{6E7CDB6A-F4C6-874B-928D-3E31C53913BD}" srcOrd="1" destOrd="0" presId="urn:microsoft.com/office/officeart/2005/8/layout/hierarchy2"/>
    <dgm:cxn modelId="{13D58F15-C2AE-F542-9D25-56921230CB74}" type="presParOf" srcId="{7BB4BD53-8D41-8C4F-9D8C-7C96AB6CE037}" destId="{45D655A0-2A6C-414C-B347-451E81A63A4B}" srcOrd="0" destOrd="0" presId="urn:microsoft.com/office/officeart/2005/8/layout/hierarchy2"/>
    <dgm:cxn modelId="{81347C9F-4EE6-D34C-9C8A-71C4A0C1E518}" type="presParOf" srcId="{45D655A0-2A6C-414C-B347-451E81A63A4B}" destId="{60C26723-9E93-6049-88AF-C5517316B43F}" srcOrd="0" destOrd="0" presId="urn:microsoft.com/office/officeart/2005/8/layout/hierarchy2"/>
    <dgm:cxn modelId="{8B625C15-E5E7-9B49-8749-329FF79C40C3}" type="presParOf" srcId="{45D655A0-2A6C-414C-B347-451E81A63A4B}" destId="{D3D32A61-6AAA-AD4D-9CDE-E4FA2D9F7F01}" srcOrd="1" destOrd="0" presId="urn:microsoft.com/office/officeart/2005/8/layout/hierarchy2"/>
    <dgm:cxn modelId="{9D4CB922-B79C-904A-9363-7875A23EA9BA}" type="presParOf" srcId="{D3D32A61-6AAA-AD4D-9CDE-E4FA2D9F7F01}" destId="{569CA726-9D87-1A43-8C54-806B9F60EB9F}" srcOrd="0" destOrd="0" presId="urn:microsoft.com/office/officeart/2005/8/layout/hierarchy2"/>
    <dgm:cxn modelId="{47ED05E3-921F-6C46-B5AA-0898C34FEF2A}" type="presParOf" srcId="{569CA726-9D87-1A43-8C54-806B9F60EB9F}" destId="{14EC859A-0BD6-E045-956A-832B80B3AFFE}" srcOrd="0" destOrd="0" presId="urn:microsoft.com/office/officeart/2005/8/layout/hierarchy2"/>
    <dgm:cxn modelId="{D7FC16A6-EEC1-3741-A854-5E75708A1949}" type="presParOf" srcId="{D3D32A61-6AAA-AD4D-9CDE-E4FA2D9F7F01}" destId="{0D94BC69-4214-1C4B-8D05-3D48AE6BB073}" srcOrd="1" destOrd="0" presId="urn:microsoft.com/office/officeart/2005/8/layout/hierarchy2"/>
    <dgm:cxn modelId="{88D30C4C-018A-9245-8999-19F6F60B3DAD}" type="presParOf" srcId="{0D94BC69-4214-1C4B-8D05-3D48AE6BB073}" destId="{73AF79EF-1C10-9649-8927-97F5941AFEC7}" srcOrd="0" destOrd="0" presId="urn:microsoft.com/office/officeart/2005/8/layout/hierarchy2"/>
    <dgm:cxn modelId="{E4CAED65-914E-9F41-AB3F-DD4683D51DCB}" type="presParOf" srcId="{0D94BC69-4214-1C4B-8D05-3D48AE6BB073}" destId="{AF4EF041-5B08-6A4B-A023-146D1BE882F8}" srcOrd="1" destOrd="0" presId="urn:microsoft.com/office/officeart/2005/8/layout/hierarchy2"/>
    <dgm:cxn modelId="{F562F51B-F949-F349-853E-6262194ED7EC}" type="presParOf" srcId="{AF4EF041-5B08-6A4B-A023-146D1BE882F8}" destId="{F59136BA-1AA2-ED4B-BC41-BBDC36A7E616}" srcOrd="0" destOrd="0" presId="urn:microsoft.com/office/officeart/2005/8/layout/hierarchy2"/>
    <dgm:cxn modelId="{A46CA809-EECE-2E4C-B71B-5D1CFB92C674}" type="presParOf" srcId="{F59136BA-1AA2-ED4B-BC41-BBDC36A7E616}" destId="{69AE44C4-C2DA-514A-9E34-8DBBF984C3E9}" srcOrd="0" destOrd="0" presId="urn:microsoft.com/office/officeart/2005/8/layout/hierarchy2"/>
    <dgm:cxn modelId="{33F0B6EB-202C-4A40-874E-BCB3D9EFA551}" type="presParOf" srcId="{AF4EF041-5B08-6A4B-A023-146D1BE882F8}" destId="{F001A636-7A17-CC4E-BFC6-FEE3292B5984}" srcOrd="1" destOrd="0" presId="urn:microsoft.com/office/officeart/2005/8/layout/hierarchy2"/>
    <dgm:cxn modelId="{84B8A5B5-7070-A844-ABE2-555E804BA5F5}" type="presParOf" srcId="{F001A636-7A17-CC4E-BFC6-FEE3292B5984}" destId="{7F345B91-9276-7E44-848A-9DB9BF0669B2}" srcOrd="0" destOrd="0" presId="urn:microsoft.com/office/officeart/2005/8/layout/hierarchy2"/>
    <dgm:cxn modelId="{EAC559C3-744F-7F47-9699-F97724674DCA}" type="presParOf" srcId="{F001A636-7A17-CC4E-BFC6-FEE3292B5984}" destId="{A9E63FA5-DAB0-2444-BE11-0EDBAB7B28BC}" srcOrd="1" destOrd="0" presId="urn:microsoft.com/office/officeart/2005/8/layout/hierarchy2"/>
    <dgm:cxn modelId="{26CAD3F8-091D-9B4B-8F21-BCE8EF0B06C5}" type="presParOf" srcId="{AF4EF041-5B08-6A4B-A023-146D1BE882F8}" destId="{9ACCF5C9-0944-864A-9581-C00DA3596BCF}" srcOrd="2" destOrd="0" presId="urn:microsoft.com/office/officeart/2005/8/layout/hierarchy2"/>
    <dgm:cxn modelId="{833DBF23-9981-A340-AF4E-E0B14DF99E5C}" type="presParOf" srcId="{9ACCF5C9-0944-864A-9581-C00DA3596BCF}" destId="{4211D6D1-0F04-4B40-B87F-341F98D91E48}" srcOrd="0" destOrd="0" presId="urn:microsoft.com/office/officeart/2005/8/layout/hierarchy2"/>
    <dgm:cxn modelId="{5DAEFDDA-EC62-4F4C-84E1-84630C58FED5}" type="presParOf" srcId="{AF4EF041-5B08-6A4B-A023-146D1BE882F8}" destId="{472CA6C3-D65D-174D-9F42-D43EF01842B1}" srcOrd="3" destOrd="0" presId="urn:microsoft.com/office/officeart/2005/8/layout/hierarchy2"/>
    <dgm:cxn modelId="{BEEC6032-D292-3948-99AE-5BBF50CE0AEE}" type="presParOf" srcId="{472CA6C3-D65D-174D-9F42-D43EF01842B1}" destId="{90CC9CF6-4AE8-D448-8D74-963DCCBDB766}" srcOrd="0" destOrd="0" presId="urn:microsoft.com/office/officeart/2005/8/layout/hierarchy2"/>
    <dgm:cxn modelId="{3744CAB0-D9ED-FE40-939D-75BAFC2D4848}" type="presParOf" srcId="{472CA6C3-D65D-174D-9F42-D43EF01842B1}" destId="{2BB1BEA5-3B93-A34E-8F93-28F32EF0CD5C}" srcOrd="1" destOrd="0" presId="urn:microsoft.com/office/officeart/2005/8/layout/hierarchy2"/>
    <dgm:cxn modelId="{07B18100-37B8-094B-A014-EC32F73DF710}" type="presParOf" srcId="{D3D32A61-6AAA-AD4D-9CDE-E4FA2D9F7F01}" destId="{38D50A21-A7AE-C948-B19D-C0DAA194BC09}" srcOrd="2" destOrd="0" presId="urn:microsoft.com/office/officeart/2005/8/layout/hierarchy2"/>
    <dgm:cxn modelId="{E2B0454C-7A44-7041-8255-FD952091FD13}" type="presParOf" srcId="{38D50A21-A7AE-C948-B19D-C0DAA194BC09}" destId="{608E54F0-2B3D-784D-8981-47CEFACBAD5B}" srcOrd="0" destOrd="0" presId="urn:microsoft.com/office/officeart/2005/8/layout/hierarchy2"/>
    <dgm:cxn modelId="{49ACF464-A754-D14D-9842-6CB6812D64AE}" type="presParOf" srcId="{D3D32A61-6AAA-AD4D-9CDE-E4FA2D9F7F01}" destId="{983C605A-167D-8246-9768-5601C0F8C825}" srcOrd="3" destOrd="0" presId="urn:microsoft.com/office/officeart/2005/8/layout/hierarchy2"/>
    <dgm:cxn modelId="{1FBEBE7D-66DC-894D-9274-13217561C901}" type="presParOf" srcId="{983C605A-167D-8246-9768-5601C0F8C825}" destId="{BC618124-C55E-7C47-8AF8-36EE95CAC169}" srcOrd="0" destOrd="0" presId="urn:microsoft.com/office/officeart/2005/8/layout/hierarchy2"/>
    <dgm:cxn modelId="{8EA1E5DF-85C9-844E-AACE-0AD3ECA54FA4}" type="presParOf" srcId="{983C605A-167D-8246-9768-5601C0F8C825}" destId="{C6D13911-2E51-534F-AF43-28F48F341A7A}" srcOrd="1" destOrd="0" presId="urn:microsoft.com/office/officeart/2005/8/layout/hierarchy2"/>
    <dgm:cxn modelId="{94B8D45D-C169-4745-862D-D0F97C21CAD2}" type="presParOf" srcId="{C6D13911-2E51-534F-AF43-28F48F341A7A}" destId="{78446D76-CA4A-4047-916B-8656A3FF091C}" srcOrd="0" destOrd="0" presId="urn:microsoft.com/office/officeart/2005/8/layout/hierarchy2"/>
    <dgm:cxn modelId="{D20D35EF-2A37-C64A-A706-398B384C9EEA}" type="presParOf" srcId="{78446D76-CA4A-4047-916B-8656A3FF091C}" destId="{3FD9BBBB-4060-7541-BD34-21390E1ABDD1}" srcOrd="0" destOrd="0" presId="urn:microsoft.com/office/officeart/2005/8/layout/hierarchy2"/>
    <dgm:cxn modelId="{B585C4EF-1B34-BA4C-939C-9E07C0324017}" type="presParOf" srcId="{C6D13911-2E51-534F-AF43-28F48F341A7A}" destId="{BE2559FE-5585-9E44-9B4B-36FC711B1FDB}" srcOrd="1" destOrd="0" presId="urn:microsoft.com/office/officeart/2005/8/layout/hierarchy2"/>
    <dgm:cxn modelId="{2D0C2A99-889E-4E42-8BC3-4CD42884BDAB}" type="presParOf" srcId="{BE2559FE-5585-9E44-9B4B-36FC711B1FDB}" destId="{CB93C169-4787-0A43-94BB-BF88F3D8F482}" srcOrd="0" destOrd="0" presId="urn:microsoft.com/office/officeart/2005/8/layout/hierarchy2"/>
    <dgm:cxn modelId="{C0B0738B-2218-9C46-A2CD-697ACCBA9474}" type="presParOf" srcId="{BE2559FE-5585-9E44-9B4B-36FC711B1FDB}" destId="{55AF09E0-DC13-5F48-9AF7-295271A472BD}" srcOrd="1" destOrd="0" presId="urn:microsoft.com/office/officeart/2005/8/layout/hierarchy2"/>
    <dgm:cxn modelId="{AC7AF1DF-2B75-3C4D-A3EF-AF18CD79398C}" type="presParOf" srcId="{C6D13911-2E51-534F-AF43-28F48F341A7A}" destId="{73A817FC-BA3B-5249-8135-9DA448A30A5E}" srcOrd="2" destOrd="0" presId="urn:microsoft.com/office/officeart/2005/8/layout/hierarchy2"/>
    <dgm:cxn modelId="{2595D422-ECC0-5646-8531-0051607C50D0}" type="presParOf" srcId="{73A817FC-BA3B-5249-8135-9DA448A30A5E}" destId="{6E7CDB6A-F4C6-874B-928D-3E31C53913BD}" srcOrd="0" destOrd="0" presId="urn:microsoft.com/office/officeart/2005/8/layout/hierarchy2"/>
    <dgm:cxn modelId="{D4376013-4839-1C4C-980B-A9DB2EBC77A1}" type="presParOf" srcId="{C6D13911-2E51-534F-AF43-28F48F341A7A}" destId="{C68F1E4C-7D17-3448-BDC1-8E1135FF78FA}" srcOrd="3" destOrd="0" presId="urn:microsoft.com/office/officeart/2005/8/layout/hierarchy2"/>
    <dgm:cxn modelId="{2FAB49FC-5824-EE49-9149-A999C12C3C70}" type="presParOf" srcId="{C68F1E4C-7D17-3448-BDC1-8E1135FF78FA}" destId="{468EB69D-2F54-DD44-8E7F-05BFF84ADA1E}" srcOrd="0" destOrd="0" presId="urn:microsoft.com/office/officeart/2005/8/layout/hierarchy2"/>
    <dgm:cxn modelId="{4CE582BE-C7F3-DD47-98B7-5E02365506BA}" type="presParOf" srcId="{C68F1E4C-7D17-3448-BDC1-8E1135FF78FA}" destId="{EA714954-DF70-4C4E-8767-0CC74AEB8CA7}" srcOrd="1" destOrd="0" presId="urn:microsoft.com/office/officeart/2005/8/layout/hierarchy2"/>
    <dgm:cxn modelId="{3325A339-53E7-0A46-9642-6F69F640301C}" type="presParOf" srcId="{D3D32A61-6AAA-AD4D-9CDE-E4FA2D9F7F01}" destId="{8CF734A2-C8A0-344D-B831-717DAC7CC174}" srcOrd="4" destOrd="0" presId="urn:microsoft.com/office/officeart/2005/8/layout/hierarchy2"/>
    <dgm:cxn modelId="{C99A19F3-15EA-5B49-8F95-60ECF6BD42AA}" type="presParOf" srcId="{8CF734A2-C8A0-344D-B831-717DAC7CC174}" destId="{D7876D3D-94FB-424C-8E10-044F2208C608}" srcOrd="0" destOrd="0" presId="urn:microsoft.com/office/officeart/2005/8/layout/hierarchy2"/>
    <dgm:cxn modelId="{D2F46606-9B79-8A4F-A7C6-4ADFCD721F57}" type="presParOf" srcId="{D3D32A61-6AAA-AD4D-9CDE-E4FA2D9F7F01}" destId="{0DFCBB4C-6CC4-7B4D-AAF5-6B912231557C}" srcOrd="5" destOrd="0" presId="urn:microsoft.com/office/officeart/2005/8/layout/hierarchy2"/>
    <dgm:cxn modelId="{83305A3E-4D5E-CD40-B7C0-61E2D36497F1}" type="presParOf" srcId="{0DFCBB4C-6CC4-7B4D-AAF5-6B912231557C}" destId="{E2FEAD8B-41CC-B746-A710-33C2B74934D8}" srcOrd="0" destOrd="0" presId="urn:microsoft.com/office/officeart/2005/8/layout/hierarchy2"/>
    <dgm:cxn modelId="{D2C311B0-B3D4-FD4F-B516-5DF1030CF2D6}" type="presParOf" srcId="{0DFCBB4C-6CC4-7B4D-AAF5-6B912231557C}" destId="{281620E7-9F93-154F-A9EF-A5DFAD9B6537}" srcOrd="1" destOrd="0" presId="urn:microsoft.com/office/officeart/2005/8/layout/hierarchy2"/>
    <dgm:cxn modelId="{4D820DD3-BE9A-9E42-BB20-4F739318DFB8}" type="presParOf" srcId="{281620E7-9F93-154F-A9EF-A5DFAD9B6537}" destId="{9BE6A766-2472-494C-81BC-DCB8F54B9E2F}" srcOrd="0" destOrd="0" presId="urn:microsoft.com/office/officeart/2005/8/layout/hierarchy2"/>
    <dgm:cxn modelId="{FEA27AC2-2A97-3145-99F4-F64D2B87A72D}" type="presParOf" srcId="{9BE6A766-2472-494C-81BC-DCB8F54B9E2F}" destId="{8A96AE75-F615-1B46-B5AB-BBE728AA8929}" srcOrd="0" destOrd="0" presId="urn:microsoft.com/office/officeart/2005/8/layout/hierarchy2"/>
    <dgm:cxn modelId="{969D4437-DA43-8D44-ACA6-D5246E3CCCDF}" type="presParOf" srcId="{281620E7-9F93-154F-A9EF-A5DFAD9B6537}" destId="{747571D4-222F-BF46-A829-A568BEEC61DF}" srcOrd="1" destOrd="0" presId="urn:microsoft.com/office/officeart/2005/8/layout/hierarchy2"/>
    <dgm:cxn modelId="{4D90ACCF-C939-2049-A229-8F097CED901E}" type="presParOf" srcId="{747571D4-222F-BF46-A829-A568BEEC61DF}" destId="{4BE28E2F-F333-4C47-AD26-580A3D387B9A}" srcOrd="0" destOrd="0" presId="urn:microsoft.com/office/officeart/2005/8/layout/hierarchy2"/>
    <dgm:cxn modelId="{3059CF94-206D-5B4A-A26F-6B07F21CABBC}" type="presParOf" srcId="{747571D4-222F-BF46-A829-A568BEEC61DF}" destId="{D8F8698C-3179-C04D-A8A0-42A5788FD27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A5EBB9-180E-314B-9DF1-0DAF38ABD178}" type="doc">
      <dgm:prSet loTypeId="urn:microsoft.com/office/officeart/2005/8/layout/hierarchy2" loCatId="" qsTypeId="urn:microsoft.com/office/officeart/2005/8/quickstyle/simple4" qsCatId="simple" csTypeId="urn:microsoft.com/office/officeart/2005/8/colors/accent1_2" csCatId="accent1" phldr="1"/>
      <dgm:spPr/>
      <dgm:t>
        <a:bodyPr/>
        <a:lstStyle/>
        <a:p>
          <a:endParaRPr lang="en-US"/>
        </a:p>
      </dgm:t>
    </dgm:pt>
    <dgm:pt modelId="{B73D8702-4329-7342-A08E-9780EE52163F}">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600" b="0" i="1" dirty="0" err="1">
              <a:latin typeface="Arial"/>
              <a:cs typeface="Arial"/>
            </a:rPr>
            <a:t>Sutta</a:t>
          </a:r>
          <a:r>
            <a:rPr lang="en-US" sz="1600" b="0" i="1" dirty="0">
              <a:latin typeface="Arial"/>
              <a:cs typeface="Arial"/>
            </a:rPr>
            <a:t> </a:t>
          </a:r>
          <a:r>
            <a:rPr lang="en-US" sz="1600" b="0" i="1" dirty="0" err="1">
              <a:latin typeface="Arial"/>
              <a:cs typeface="Arial"/>
            </a:rPr>
            <a:t>piṭaka</a:t>
          </a:r>
          <a:endParaRPr lang="en-US" sz="1600" b="0" dirty="0">
            <a:latin typeface="Arial"/>
            <a:cs typeface="Arial"/>
          </a:endParaRPr>
        </a:p>
      </dgm:t>
    </dgm:pt>
    <dgm:pt modelId="{5359BC68-E996-6A42-A10B-6EB13B2FF58A}" type="parTrans" cxnId="{566A97A7-BF16-2240-9149-9D0805D209BC}">
      <dgm:prSet/>
      <dgm:spPr/>
      <dgm:t>
        <a:bodyPr/>
        <a:lstStyle/>
        <a:p>
          <a:endParaRPr lang="en-US"/>
        </a:p>
      </dgm:t>
    </dgm:pt>
    <dgm:pt modelId="{536B87AC-C40A-BD44-B727-816A4429B5B0}" type="sibTrans" cxnId="{566A97A7-BF16-2240-9149-9D0805D209BC}">
      <dgm:prSet/>
      <dgm:spPr/>
      <dgm:t>
        <a:bodyPr/>
        <a:lstStyle/>
        <a:p>
          <a:endParaRPr lang="en-US"/>
        </a:p>
      </dgm:t>
    </dgm:pt>
    <dgm:pt modelId="{723332F3-AF09-EE4A-B0C8-B11DA8F79E39}">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400" b="1" i="0" u="none">
              <a:solidFill>
                <a:srgbClr val="000000"/>
              </a:solidFill>
              <a:latin typeface="Arial"/>
              <a:cs typeface="Arial"/>
            </a:rPr>
            <a:t>1. Dīgha-nikāya</a:t>
          </a:r>
          <a:r>
            <a:rPr lang="en-US" sz="1400" b="0" i="0" u="none">
              <a:solidFill>
                <a:srgbClr val="000000"/>
              </a:solidFill>
              <a:latin typeface="Arial"/>
              <a:cs typeface="Arial"/>
            </a:rPr>
            <a:t/>
          </a:r>
          <a:br>
            <a:rPr lang="en-US" sz="1400" b="0" i="0" u="none">
              <a:solidFill>
                <a:srgbClr val="000000"/>
              </a:solidFill>
              <a:latin typeface="Arial"/>
              <a:cs typeface="Arial"/>
            </a:rPr>
          </a:br>
          <a:r>
            <a:rPr lang="en-US" sz="1400" b="0" i="0" u="none">
              <a:solidFill>
                <a:srgbClr val="000000"/>
              </a:solidFill>
              <a:latin typeface="Arial"/>
              <a:cs typeface="Arial"/>
            </a:rPr>
            <a:t>'</a:t>
          </a:r>
          <a:r>
            <a:rPr lang="en-US" sz="1400" b="0" i="1" u="none">
              <a:solidFill>
                <a:srgbClr val="000000"/>
              </a:solidFill>
              <a:latin typeface="Arial"/>
              <a:cs typeface="Arial"/>
            </a:rPr>
            <a:t>pikk kogumik'</a:t>
          </a:r>
        </a:p>
      </dgm:t>
    </dgm:pt>
    <dgm:pt modelId="{F6784186-6A2D-0B43-B93F-6B91A981FB46}" type="parTrans" cxnId="{1DFCB9AD-146F-9946-8CB2-BA8CF227AEA7}">
      <dgm:prSet/>
      <dgm:spPr/>
      <dgm:t>
        <a:bodyPr/>
        <a:lstStyle/>
        <a:p>
          <a:endParaRPr lang="en-US"/>
        </a:p>
      </dgm:t>
    </dgm:pt>
    <dgm:pt modelId="{0CD9F4B2-E4BC-9340-A340-ACBE99DF37D9}" type="sibTrans" cxnId="{1DFCB9AD-146F-9946-8CB2-BA8CF227AEA7}">
      <dgm:prSet/>
      <dgm:spPr/>
      <dgm:t>
        <a:bodyPr/>
        <a:lstStyle/>
        <a:p>
          <a:endParaRPr lang="en-US"/>
        </a:p>
      </dgm:t>
    </dgm:pt>
    <dgm:pt modelId="{58197E94-4914-EC46-BDFD-8CFBEF9314BE}">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400" b="1" i="0">
              <a:solidFill>
                <a:srgbClr val="000000"/>
              </a:solidFill>
              <a:latin typeface="Arial"/>
              <a:cs typeface="Arial"/>
            </a:rPr>
            <a:t>4. Aṅguttara-nikāya</a:t>
          </a:r>
          <a:br>
            <a:rPr lang="en-US" sz="1400" b="1" i="0">
              <a:solidFill>
                <a:srgbClr val="000000"/>
              </a:solidFill>
              <a:latin typeface="Arial"/>
              <a:cs typeface="Arial"/>
            </a:rPr>
          </a:br>
          <a:r>
            <a:rPr lang="en-US" sz="1400" b="0" i="0">
              <a:solidFill>
                <a:srgbClr val="000000"/>
              </a:solidFill>
              <a:latin typeface="Arial"/>
              <a:cs typeface="Arial"/>
            </a:rPr>
            <a:t>'</a:t>
          </a:r>
          <a:r>
            <a:rPr lang="en-US" sz="1400" b="0" i="1">
              <a:solidFill>
                <a:srgbClr val="000000"/>
              </a:solidFill>
              <a:latin typeface="Arial"/>
              <a:cs typeface="Arial"/>
            </a:rPr>
            <a:t>further-factored collection'</a:t>
          </a:r>
        </a:p>
      </dgm:t>
    </dgm:pt>
    <dgm:pt modelId="{B56BA35A-1490-C04D-909A-AEB3C3882DD8}" type="parTrans" cxnId="{B5C98272-9D8E-9449-97ED-169519C3B897}">
      <dgm:prSet/>
      <dgm:spPr/>
      <dgm:t>
        <a:bodyPr/>
        <a:lstStyle/>
        <a:p>
          <a:endParaRPr lang="en-US"/>
        </a:p>
      </dgm:t>
    </dgm:pt>
    <dgm:pt modelId="{17AFEE59-004F-F84C-98F8-31E96BBAF5EB}" type="sibTrans" cxnId="{B5C98272-9D8E-9449-97ED-169519C3B897}">
      <dgm:prSet/>
      <dgm:spPr/>
      <dgm:t>
        <a:bodyPr/>
        <a:lstStyle/>
        <a:p>
          <a:endParaRPr lang="en-US"/>
        </a:p>
      </dgm:t>
    </dgm:pt>
    <dgm:pt modelId="{04FDF2D1-6847-5B48-AFD4-6D4E72BE47CB}">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400" b="1" i="0">
              <a:solidFill>
                <a:srgbClr val="000000"/>
              </a:solidFill>
              <a:latin typeface="Arial"/>
              <a:cs typeface="Arial"/>
            </a:rPr>
            <a:t>3. Saṃyutta-nikāya</a:t>
          </a:r>
          <a:br>
            <a:rPr lang="en-US" sz="1400" b="1" i="0">
              <a:solidFill>
                <a:srgbClr val="000000"/>
              </a:solidFill>
              <a:latin typeface="Arial"/>
              <a:cs typeface="Arial"/>
            </a:rPr>
          </a:br>
          <a:r>
            <a:rPr lang="en-US" sz="1400" b="1" i="0">
              <a:solidFill>
                <a:srgbClr val="000000"/>
              </a:solidFill>
              <a:latin typeface="Arial"/>
              <a:cs typeface="Arial"/>
            </a:rPr>
            <a:t>'</a:t>
          </a:r>
          <a:r>
            <a:rPr lang="en-US" sz="1400" b="0" i="1">
              <a:solidFill>
                <a:srgbClr val="000000"/>
              </a:solidFill>
              <a:latin typeface="Arial"/>
              <a:cs typeface="Arial"/>
            </a:rPr>
            <a:t>prouped collection'</a:t>
          </a:r>
        </a:p>
      </dgm:t>
    </dgm:pt>
    <dgm:pt modelId="{B9F110AE-FDCB-5E47-9868-D1B86A24BB05}" type="parTrans" cxnId="{972A96EC-2F3A-F643-9B18-C86D60EB1769}">
      <dgm:prSet/>
      <dgm:spPr/>
      <dgm:t>
        <a:bodyPr/>
        <a:lstStyle/>
        <a:p>
          <a:endParaRPr lang="en-US"/>
        </a:p>
      </dgm:t>
    </dgm:pt>
    <dgm:pt modelId="{10E3731B-5DEB-7C4A-8BD9-C4998F7C7A34}" type="sibTrans" cxnId="{972A96EC-2F3A-F643-9B18-C86D60EB1769}">
      <dgm:prSet/>
      <dgm:spPr/>
      <dgm:t>
        <a:bodyPr/>
        <a:lstStyle/>
        <a:p>
          <a:endParaRPr lang="en-US"/>
        </a:p>
      </dgm:t>
    </dgm:pt>
    <dgm:pt modelId="{17C7C038-A721-604D-96E8-7C194F140806}">
      <dgm:prSe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400" b="1" i="0">
              <a:solidFill>
                <a:srgbClr val="000000"/>
              </a:solidFill>
              <a:latin typeface="Arial"/>
              <a:cs typeface="Arial"/>
            </a:rPr>
            <a:t>5. Khuddaka-nikāya</a:t>
          </a:r>
          <a:br>
            <a:rPr lang="en-US" sz="1400" b="1" i="0">
              <a:solidFill>
                <a:srgbClr val="000000"/>
              </a:solidFill>
              <a:latin typeface="Arial"/>
              <a:cs typeface="Arial"/>
            </a:rPr>
          </a:br>
          <a:r>
            <a:rPr lang="en-US" sz="1400" b="0" i="0">
              <a:solidFill>
                <a:srgbClr val="000000"/>
              </a:solidFill>
              <a:latin typeface="Arial"/>
              <a:cs typeface="Arial"/>
            </a:rPr>
            <a:t>'</a:t>
          </a:r>
          <a:r>
            <a:rPr lang="en-US" sz="1400" b="0" i="1">
              <a:solidFill>
                <a:srgbClr val="000000"/>
              </a:solidFill>
              <a:latin typeface="Arial"/>
              <a:cs typeface="Arial"/>
            </a:rPr>
            <a:t>collection of little texts'</a:t>
          </a:r>
        </a:p>
      </dgm:t>
    </dgm:pt>
    <dgm:pt modelId="{FCB7B642-AE52-8640-8F52-34382B2D1ADA}" type="parTrans" cxnId="{61A7C8EC-A826-164D-B9CA-A9704290A39B}">
      <dgm:prSet/>
      <dgm:spPr/>
      <dgm:t>
        <a:bodyPr/>
        <a:lstStyle/>
        <a:p>
          <a:endParaRPr lang="en-US"/>
        </a:p>
      </dgm:t>
    </dgm:pt>
    <dgm:pt modelId="{2B6B09F3-407D-FD4A-BEE1-C9725B3E5920}" type="sibTrans" cxnId="{61A7C8EC-A826-164D-B9CA-A9704290A39B}">
      <dgm:prSet/>
      <dgm:spPr/>
      <dgm:t>
        <a:bodyPr/>
        <a:lstStyle/>
        <a:p>
          <a:endParaRPr lang="en-US"/>
        </a:p>
      </dgm:t>
    </dgm:pt>
    <dgm:pt modelId="{7206EBA4-6155-BC46-9F48-ECA5DFAC8CF7}">
      <dgm:prSet phldrT="[Text]" custT="1">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sz="1400" b="1" i="0">
              <a:solidFill>
                <a:srgbClr val="000000"/>
              </a:solidFill>
              <a:latin typeface="Arial"/>
              <a:cs typeface="Arial"/>
            </a:rPr>
            <a:t>2. Majjhima-nikāya</a:t>
          </a:r>
          <a:br>
            <a:rPr lang="en-US" sz="1400" b="1" i="0">
              <a:solidFill>
                <a:srgbClr val="000000"/>
              </a:solidFill>
              <a:latin typeface="Arial"/>
              <a:cs typeface="Arial"/>
            </a:rPr>
          </a:br>
          <a:r>
            <a:rPr lang="en-US" sz="1400" b="1" i="0">
              <a:solidFill>
                <a:srgbClr val="000000"/>
              </a:solidFill>
              <a:latin typeface="Arial"/>
              <a:cs typeface="Arial"/>
            </a:rPr>
            <a:t>'</a:t>
          </a:r>
          <a:r>
            <a:rPr lang="en-US" sz="1400" b="0" i="1">
              <a:solidFill>
                <a:srgbClr val="000000"/>
              </a:solidFill>
              <a:latin typeface="Arial"/>
              <a:cs typeface="Arial"/>
            </a:rPr>
            <a:t>middle-length collection'</a:t>
          </a:r>
          <a:endParaRPr lang="en-US" sz="1400" b="0" i="1" u="none">
            <a:solidFill>
              <a:srgbClr val="000000"/>
            </a:solidFill>
            <a:latin typeface="Arial"/>
            <a:cs typeface="Arial"/>
          </a:endParaRPr>
        </a:p>
      </dgm:t>
    </dgm:pt>
    <dgm:pt modelId="{0D8CEEF9-B341-294C-9A07-385630965D25}" type="parTrans" cxnId="{0DF395C8-5E49-DB45-A0A2-3517EC1612B3}">
      <dgm:prSet/>
      <dgm:spPr/>
      <dgm:t>
        <a:bodyPr/>
        <a:lstStyle/>
        <a:p>
          <a:endParaRPr lang="en-US"/>
        </a:p>
      </dgm:t>
    </dgm:pt>
    <dgm:pt modelId="{8C3532DE-C3EB-624D-97CE-A5DDF1628A0C}" type="sibTrans" cxnId="{0DF395C8-5E49-DB45-A0A2-3517EC1612B3}">
      <dgm:prSet/>
      <dgm:spPr/>
      <dgm:t>
        <a:bodyPr/>
        <a:lstStyle/>
        <a:p>
          <a:endParaRPr lang="en-US"/>
        </a:p>
      </dgm:t>
    </dgm:pt>
    <dgm:pt modelId="{FAB1A7F2-49DE-2C42-972E-C45991DD6809}" type="pres">
      <dgm:prSet presAssocID="{BAA5EBB9-180E-314B-9DF1-0DAF38ABD178}" presName="diagram" presStyleCnt="0">
        <dgm:presLayoutVars>
          <dgm:chPref val="1"/>
          <dgm:dir/>
          <dgm:animOne val="branch"/>
          <dgm:animLvl val="lvl"/>
          <dgm:resizeHandles val="exact"/>
        </dgm:presLayoutVars>
      </dgm:prSet>
      <dgm:spPr/>
      <dgm:t>
        <a:bodyPr/>
        <a:lstStyle/>
        <a:p>
          <a:endParaRPr lang="en-US"/>
        </a:p>
      </dgm:t>
    </dgm:pt>
    <dgm:pt modelId="{621097F4-0F25-284D-AC9A-2154E00F35D0}" type="pres">
      <dgm:prSet presAssocID="{B73D8702-4329-7342-A08E-9780EE52163F}" presName="root1" presStyleCnt="0"/>
      <dgm:spPr/>
    </dgm:pt>
    <dgm:pt modelId="{52769B93-D93F-FB4B-94A0-2CEAAFB66A61}" type="pres">
      <dgm:prSet presAssocID="{B73D8702-4329-7342-A08E-9780EE52163F}" presName="LevelOneTextNode" presStyleLbl="node0" presStyleIdx="0" presStyleCnt="1" custScaleX="124287" custLinFactNeighborX="-4591" custLinFactNeighborY="3321">
        <dgm:presLayoutVars>
          <dgm:chPref val="3"/>
        </dgm:presLayoutVars>
      </dgm:prSet>
      <dgm:spPr/>
      <dgm:t>
        <a:bodyPr/>
        <a:lstStyle/>
        <a:p>
          <a:endParaRPr lang="en-US"/>
        </a:p>
      </dgm:t>
    </dgm:pt>
    <dgm:pt modelId="{D6C7501D-451A-E34D-8E22-5B4276421B89}" type="pres">
      <dgm:prSet presAssocID="{B73D8702-4329-7342-A08E-9780EE52163F}" presName="level2hierChild" presStyleCnt="0"/>
      <dgm:spPr/>
    </dgm:pt>
    <dgm:pt modelId="{706D19B0-5C8E-5440-89C3-AD85323394FC}" type="pres">
      <dgm:prSet presAssocID="{F6784186-6A2D-0B43-B93F-6B91A981FB46}" presName="conn2-1" presStyleLbl="parChTrans1D2" presStyleIdx="0" presStyleCnt="5"/>
      <dgm:spPr/>
      <dgm:t>
        <a:bodyPr/>
        <a:lstStyle/>
        <a:p>
          <a:endParaRPr lang="en-US"/>
        </a:p>
      </dgm:t>
    </dgm:pt>
    <dgm:pt modelId="{F3E18902-405A-3B4B-BC1C-0EE50ABDEE77}" type="pres">
      <dgm:prSet presAssocID="{F6784186-6A2D-0B43-B93F-6B91A981FB46}" presName="connTx" presStyleLbl="parChTrans1D2" presStyleIdx="0" presStyleCnt="5"/>
      <dgm:spPr/>
      <dgm:t>
        <a:bodyPr/>
        <a:lstStyle/>
        <a:p>
          <a:endParaRPr lang="en-US"/>
        </a:p>
      </dgm:t>
    </dgm:pt>
    <dgm:pt modelId="{4D9EDB0D-6964-C149-8862-15083117C4E9}" type="pres">
      <dgm:prSet presAssocID="{723332F3-AF09-EE4A-B0C8-B11DA8F79E39}" presName="root2" presStyleCnt="0"/>
      <dgm:spPr/>
    </dgm:pt>
    <dgm:pt modelId="{795B7F9D-7019-834A-A6D8-4C187EA1B9E0}" type="pres">
      <dgm:prSet presAssocID="{723332F3-AF09-EE4A-B0C8-B11DA8F79E39}" presName="LevelTwoTextNode" presStyleLbl="node2" presStyleIdx="0" presStyleCnt="5" custScaleX="209862">
        <dgm:presLayoutVars>
          <dgm:chPref val="3"/>
        </dgm:presLayoutVars>
      </dgm:prSet>
      <dgm:spPr/>
      <dgm:t>
        <a:bodyPr/>
        <a:lstStyle/>
        <a:p>
          <a:endParaRPr lang="en-US"/>
        </a:p>
      </dgm:t>
    </dgm:pt>
    <dgm:pt modelId="{BCB34F11-7925-1A48-82B8-CD7F86FE3CDC}" type="pres">
      <dgm:prSet presAssocID="{723332F3-AF09-EE4A-B0C8-B11DA8F79E39}" presName="level3hierChild" presStyleCnt="0"/>
      <dgm:spPr/>
    </dgm:pt>
    <dgm:pt modelId="{CC6F1A7E-F4E0-4B42-A78F-826DBE03EA18}" type="pres">
      <dgm:prSet presAssocID="{0D8CEEF9-B341-294C-9A07-385630965D25}" presName="conn2-1" presStyleLbl="parChTrans1D2" presStyleIdx="1" presStyleCnt="5"/>
      <dgm:spPr/>
      <dgm:t>
        <a:bodyPr/>
        <a:lstStyle/>
        <a:p>
          <a:endParaRPr lang="en-US"/>
        </a:p>
      </dgm:t>
    </dgm:pt>
    <dgm:pt modelId="{5322E664-63E3-9446-8909-841E46BC9D40}" type="pres">
      <dgm:prSet presAssocID="{0D8CEEF9-B341-294C-9A07-385630965D25}" presName="connTx" presStyleLbl="parChTrans1D2" presStyleIdx="1" presStyleCnt="5"/>
      <dgm:spPr/>
      <dgm:t>
        <a:bodyPr/>
        <a:lstStyle/>
        <a:p>
          <a:endParaRPr lang="en-US"/>
        </a:p>
      </dgm:t>
    </dgm:pt>
    <dgm:pt modelId="{9C37D5A6-A976-A34B-BD25-2C806B4EAFC0}" type="pres">
      <dgm:prSet presAssocID="{7206EBA4-6155-BC46-9F48-ECA5DFAC8CF7}" presName="root2" presStyleCnt="0"/>
      <dgm:spPr/>
    </dgm:pt>
    <dgm:pt modelId="{793015AA-681D-324F-9BA8-BB02862478AA}" type="pres">
      <dgm:prSet presAssocID="{7206EBA4-6155-BC46-9F48-ECA5DFAC8CF7}" presName="LevelTwoTextNode" presStyleLbl="node2" presStyleIdx="1" presStyleCnt="5" custScaleX="209862">
        <dgm:presLayoutVars>
          <dgm:chPref val="3"/>
        </dgm:presLayoutVars>
      </dgm:prSet>
      <dgm:spPr/>
      <dgm:t>
        <a:bodyPr/>
        <a:lstStyle/>
        <a:p>
          <a:endParaRPr lang="en-US"/>
        </a:p>
      </dgm:t>
    </dgm:pt>
    <dgm:pt modelId="{26236824-CC37-804B-9945-3FC57BA8B58C}" type="pres">
      <dgm:prSet presAssocID="{7206EBA4-6155-BC46-9F48-ECA5DFAC8CF7}" presName="level3hierChild" presStyleCnt="0"/>
      <dgm:spPr/>
    </dgm:pt>
    <dgm:pt modelId="{0AB84550-BBA9-B54B-B977-81967C6ED217}" type="pres">
      <dgm:prSet presAssocID="{B9F110AE-FDCB-5E47-9868-D1B86A24BB05}" presName="conn2-1" presStyleLbl="parChTrans1D2" presStyleIdx="2" presStyleCnt="5"/>
      <dgm:spPr/>
      <dgm:t>
        <a:bodyPr/>
        <a:lstStyle/>
        <a:p>
          <a:endParaRPr lang="en-US"/>
        </a:p>
      </dgm:t>
    </dgm:pt>
    <dgm:pt modelId="{A3266C26-E90F-7F4D-BAD5-A322A8EC160D}" type="pres">
      <dgm:prSet presAssocID="{B9F110AE-FDCB-5E47-9868-D1B86A24BB05}" presName="connTx" presStyleLbl="parChTrans1D2" presStyleIdx="2" presStyleCnt="5"/>
      <dgm:spPr/>
      <dgm:t>
        <a:bodyPr/>
        <a:lstStyle/>
        <a:p>
          <a:endParaRPr lang="en-US"/>
        </a:p>
      </dgm:t>
    </dgm:pt>
    <dgm:pt modelId="{0C085D14-5120-B746-B334-F10E522BF4BD}" type="pres">
      <dgm:prSet presAssocID="{04FDF2D1-6847-5B48-AFD4-6D4E72BE47CB}" presName="root2" presStyleCnt="0"/>
      <dgm:spPr/>
    </dgm:pt>
    <dgm:pt modelId="{4A09FF48-8104-AD42-8EA9-02D0796DB05E}" type="pres">
      <dgm:prSet presAssocID="{04FDF2D1-6847-5B48-AFD4-6D4E72BE47CB}" presName="LevelTwoTextNode" presStyleLbl="node2" presStyleIdx="2" presStyleCnt="5" custScaleX="209862">
        <dgm:presLayoutVars>
          <dgm:chPref val="3"/>
        </dgm:presLayoutVars>
      </dgm:prSet>
      <dgm:spPr/>
      <dgm:t>
        <a:bodyPr/>
        <a:lstStyle/>
        <a:p>
          <a:endParaRPr lang="en-US"/>
        </a:p>
      </dgm:t>
    </dgm:pt>
    <dgm:pt modelId="{43AF57B6-82F9-4241-86D8-AE4D815389D5}" type="pres">
      <dgm:prSet presAssocID="{04FDF2D1-6847-5B48-AFD4-6D4E72BE47CB}" presName="level3hierChild" presStyleCnt="0"/>
      <dgm:spPr/>
    </dgm:pt>
    <dgm:pt modelId="{84E07769-839D-2F40-95FC-E4924872D862}" type="pres">
      <dgm:prSet presAssocID="{B56BA35A-1490-C04D-909A-AEB3C3882DD8}" presName="conn2-1" presStyleLbl="parChTrans1D2" presStyleIdx="3" presStyleCnt="5"/>
      <dgm:spPr/>
      <dgm:t>
        <a:bodyPr/>
        <a:lstStyle/>
        <a:p>
          <a:endParaRPr lang="en-US"/>
        </a:p>
      </dgm:t>
    </dgm:pt>
    <dgm:pt modelId="{B28BCA8B-1384-C04C-BCF5-999054DA2FDF}" type="pres">
      <dgm:prSet presAssocID="{B56BA35A-1490-C04D-909A-AEB3C3882DD8}" presName="connTx" presStyleLbl="parChTrans1D2" presStyleIdx="3" presStyleCnt="5"/>
      <dgm:spPr/>
      <dgm:t>
        <a:bodyPr/>
        <a:lstStyle/>
        <a:p>
          <a:endParaRPr lang="en-US"/>
        </a:p>
      </dgm:t>
    </dgm:pt>
    <dgm:pt modelId="{2BD03EAC-4565-1841-81ED-5A3D157C4544}" type="pres">
      <dgm:prSet presAssocID="{58197E94-4914-EC46-BDFD-8CFBEF9314BE}" presName="root2" presStyleCnt="0"/>
      <dgm:spPr/>
    </dgm:pt>
    <dgm:pt modelId="{B082C79B-377A-AA40-9161-5D0B5FFAF359}" type="pres">
      <dgm:prSet presAssocID="{58197E94-4914-EC46-BDFD-8CFBEF9314BE}" presName="LevelTwoTextNode" presStyleLbl="node2" presStyleIdx="3" presStyleCnt="5" custScaleX="209862">
        <dgm:presLayoutVars>
          <dgm:chPref val="3"/>
        </dgm:presLayoutVars>
      </dgm:prSet>
      <dgm:spPr/>
      <dgm:t>
        <a:bodyPr/>
        <a:lstStyle/>
        <a:p>
          <a:endParaRPr lang="en-US"/>
        </a:p>
      </dgm:t>
    </dgm:pt>
    <dgm:pt modelId="{E18447E4-7435-4144-ADBD-2C9C2CE8899B}" type="pres">
      <dgm:prSet presAssocID="{58197E94-4914-EC46-BDFD-8CFBEF9314BE}" presName="level3hierChild" presStyleCnt="0"/>
      <dgm:spPr/>
    </dgm:pt>
    <dgm:pt modelId="{A6357CE3-1F4A-D943-87FF-AD2CB6C8FE8F}" type="pres">
      <dgm:prSet presAssocID="{FCB7B642-AE52-8640-8F52-34382B2D1ADA}" presName="conn2-1" presStyleLbl="parChTrans1D2" presStyleIdx="4" presStyleCnt="5"/>
      <dgm:spPr/>
      <dgm:t>
        <a:bodyPr/>
        <a:lstStyle/>
        <a:p>
          <a:endParaRPr lang="en-US"/>
        </a:p>
      </dgm:t>
    </dgm:pt>
    <dgm:pt modelId="{172F33C7-8AF7-6040-9FC6-31DA9090833E}" type="pres">
      <dgm:prSet presAssocID="{FCB7B642-AE52-8640-8F52-34382B2D1ADA}" presName="connTx" presStyleLbl="parChTrans1D2" presStyleIdx="4" presStyleCnt="5"/>
      <dgm:spPr/>
      <dgm:t>
        <a:bodyPr/>
        <a:lstStyle/>
        <a:p>
          <a:endParaRPr lang="en-US"/>
        </a:p>
      </dgm:t>
    </dgm:pt>
    <dgm:pt modelId="{A321B92C-3408-3641-AB34-EE9CB08321A4}" type="pres">
      <dgm:prSet presAssocID="{17C7C038-A721-604D-96E8-7C194F140806}" presName="root2" presStyleCnt="0"/>
      <dgm:spPr/>
    </dgm:pt>
    <dgm:pt modelId="{1964E2BF-4709-364B-9123-BA2D7DE65431}" type="pres">
      <dgm:prSet presAssocID="{17C7C038-A721-604D-96E8-7C194F140806}" presName="LevelTwoTextNode" presStyleLbl="node2" presStyleIdx="4" presStyleCnt="5" custScaleX="209862">
        <dgm:presLayoutVars>
          <dgm:chPref val="3"/>
        </dgm:presLayoutVars>
      </dgm:prSet>
      <dgm:spPr/>
      <dgm:t>
        <a:bodyPr/>
        <a:lstStyle/>
        <a:p>
          <a:endParaRPr lang="en-US"/>
        </a:p>
      </dgm:t>
    </dgm:pt>
    <dgm:pt modelId="{89BAB1E3-5B4A-8648-A696-CAE89C9328DA}" type="pres">
      <dgm:prSet presAssocID="{17C7C038-A721-604D-96E8-7C194F140806}" presName="level3hierChild" presStyleCnt="0"/>
      <dgm:spPr/>
    </dgm:pt>
  </dgm:ptLst>
  <dgm:cxnLst>
    <dgm:cxn modelId="{B4842BF4-CD72-A74C-B321-EB169BA5B038}" type="presOf" srcId="{B56BA35A-1490-C04D-909A-AEB3C3882DD8}" destId="{84E07769-839D-2F40-95FC-E4924872D862}" srcOrd="0" destOrd="0" presId="urn:microsoft.com/office/officeart/2005/8/layout/hierarchy2"/>
    <dgm:cxn modelId="{B4695FDF-C5BB-9746-8039-95390D7F5C2B}" type="presOf" srcId="{FCB7B642-AE52-8640-8F52-34382B2D1ADA}" destId="{A6357CE3-1F4A-D943-87FF-AD2CB6C8FE8F}" srcOrd="0" destOrd="0" presId="urn:microsoft.com/office/officeart/2005/8/layout/hierarchy2"/>
    <dgm:cxn modelId="{07B70606-0B72-6844-964C-4D9696744F2D}" type="presOf" srcId="{B56BA35A-1490-C04D-909A-AEB3C3882DD8}" destId="{B28BCA8B-1384-C04C-BCF5-999054DA2FDF}" srcOrd="1" destOrd="0" presId="urn:microsoft.com/office/officeart/2005/8/layout/hierarchy2"/>
    <dgm:cxn modelId="{8E914E81-A62E-5448-843E-A350DEAE479C}" type="presOf" srcId="{0D8CEEF9-B341-294C-9A07-385630965D25}" destId="{CC6F1A7E-F4E0-4B42-A78F-826DBE03EA18}" srcOrd="0" destOrd="0" presId="urn:microsoft.com/office/officeart/2005/8/layout/hierarchy2"/>
    <dgm:cxn modelId="{32AC8D31-4942-F848-BAE4-6214B93195BA}" type="presOf" srcId="{B9F110AE-FDCB-5E47-9868-D1B86A24BB05}" destId="{0AB84550-BBA9-B54B-B977-81967C6ED217}" srcOrd="0" destOrd="0" presId="urn:microsoft.com/office/officeart/2005/8/layout/hierarchy2"/>
    <dgm:cxn modelId="{972A96EC-2F3A-F643-9B18-C86D60EB1769}" srcId="{B73D8702-4329-7342-A08E-9780EE52163F}" destId="{04FDF2D1-6847-5B48-AFD4-6D4E72BE47CB}" srcOrd="2" destOrd="0" parTransId="{B9F110AE-FDCB-5E47-9868-D1B86A24BB05}" sibTransId="{10E3731B-5DEB-7C4A-8BD9-C4998F7C7A34}"/>
    <dgm:cxn modelId="{68C9E47D-CD36-7A43-926D-0B6E9A681A53}" type="presOf" srcId="{17C7C038-A721-604D-96E8-7C194F140806}" destId="{1964E2BF-4709-364B-9123-BA2D7DE65431}" srcOrd="0" destOrd="0" presId="urn:microsoft.com/office/officeart/2005/8/layout/hierarchy2"/>
    <dgm:cxn modelId="{9F8E733A-0D3E-BD45-B1EE-A8840B17C630}" type="presOf" srcId="{BAA5EBB9-180E-314B-9DF1-0DAF38ABD178}" destId="{FAB1A7F2-49DE-2C42-972E-C45991DD6809}" srcOrd="0" destOrd="0" presId="urn:microsoft.com/office/officeart/2005/8/layout/hierarchy2"/>
    <dgm:cxn modelId="{D673F8B2-DB26-7640-BE04-3E1E9D99BCA8}" type="presOf" srcId="{F6784186-6A2D-0B43-B93F-6B91A981FB46}" destId="{706D19B0-5C8E-5440-89C3-AD85323394FC}" srcOrd="0" destOrd="0" presId="urn:microsoft.com/office/officeart/2005/8/layout/hierarchy2"/>
    <dgm:cxn modelId="{92FDBD47-7B13-9243-82D2-63E8D684F369}" type="presOf" srcId="{F6784186-6A2D-0B43-B93F-6B91A981FB46}" destId="{F3E18902-405A-3B4B-BC1C-0EE50ABDEE77}" srcOrd="1" destOrd="0" presId="urn:microsoft.com/office/officeart/2005/8/layout/hierarchy2"/>
    <dgm:cxn modelId="{69A684C2-EBC8-2445-B717-B169C974EE3D}" type="presOf" srcId="{FCB7B642-AE52-8640-8F52-34382B2D1ADA}" destId="{172F33C7-8AF7-6040-9FC6-31DA9090833E}" srcOrd="1" destOrd="0" presId="urn:microsoft.com/office/officeart/2005/8/layout/hierarchy2"/>
    <dgm:cxn modelId="{566A97A7-BF16-2240-9149-9D0805D209BC}" srcId="{BAA5EBB9-180E-314B-9DF1-0DAF38ABD178}" destId="{B73D8702-4329-7342-A08E-9780EE52163F}" srcOrd="0" destOrd="0" parTransId="{5359BC68-E996-6A42-A10B-6EB13B2FF58A}" sibTransId="{536B87AC-C40A-BD44-B727-816A4429B5B0}"/>
    <dgm:cxn modelId="{15E4F401-5337-B54B-95DC-04DE0DAE8B35}" type="presOf" srcId="{58197E94-4914-EC46-BDFD-8CFBEF9314BE}" destId="{B082C79B-377A-AA40-9161-5D0B5FFAF359}" srcOrd="0" destOrd="0" presId="urn:microsoft.com/office/officeart/2005/8/layout/hierarchy2"/>
    <dgm:cxn modelId="{F3D7CA30-B839-C543-8AF0-2685A32E1A8F}" type="presOf" srcId="{0D8CEEF9-B341-294C-9A07-385630965D25}" destId="{5322E664-63E3-9446-8909-841E46BC9D40}" srcOrd="1" destOrd="0" presId="urn:microsoft.com/office/officeart/2005/8/layout/hierarchy2"/>
    <dgm:cxn modelId="{B5C98272-9D8E-9449-97ED-169519C3B897}" srcId="{B73D8702-4329-7342-A08E-9780EE52163F}" destId="{58197E94-4914-EC46-BDFD-8CFBEF9314BE}" srcOrd="3" destOrd="0" parTransId="{B56BA35A-1490-C04D-909A-AEB3C3882DD8}" sibTransId="{17AFEE59-004F-F84C-98F8-31E96BBAF5EB}"/>
    <dgm:cxn modelId="{B6B6CB64-36DA-3640-BC74-5B666A045FF0}" type="presOf" srcId="{04FDF2D1-6847-5B48-AFD4-6D4E72BE47CB}" destId="{4A09FF48-8104-AD42-8EA9-02D0796DB05E}" srcOrd="0" destOrd="0" presId="urn:microsoft.com/office/officeart/2005/8/layout/hierarchy2"/>
    <dgm:cxn modelId="{64B4E57D-9834-DC49-892D-92AE198A61AD}" type="presOf" srcId="{723332F3-AF09-EE4A-B0C8-B11DA8F79E39}" destId="{795B7F9D-7019-834A-A6D8-4C187EA1B9E0}" srcOrd="0" destOrd="0" presId="urn:microsoft.com/office/officeart/2005/8/layout/hierarchy2"/>
    <dgm:cxn modelId="{61A7C8EC-A826-164D-B9CA-A9704290A39B}" srcId="{B73D8702-4329-7342-A08E-9780EE52163F}" destId="{17C7C038-A721-604D-96E8-7C194F140806}" srcOrd="4" destOrd="0" parTransId="{FCB7B642-AE52-8640-8F52-34382B2D1ADA}" sibTransId="{2B6B09F3-407D-FD4A-BEE1-C9725B3E5920}"/>
    <dgm:cxn modelId="{1DFCB9AD-146F-9946-8CB2-BA8CF227AEA7}" srcId="{B73D8702-4329-7342-A08E-9780EE52163F}" destId="{723332F3-AF09-EE4A-B0C8-B11DA8F79E39}" srcOrd="0" destOrd="0" parTransId="{F6784186-6A2D-0B43-B93F-6B91A981FB46}" sibTransId="{0CD9F4B2-E4BC-9340-A340-ACBE99DF37D9}"/>
    <dgm:cxn modelId="{F5C827BA-C406-404A-8CDC-563122CCC2EE}" type="presOf" srcId="{7206EBA4-6155-BC46-9F48-ECA5DFAC8CF7}" destId="{793015AA-681D-324F-9BA8-BB02862478AA}" srcOrd="0" destOrd="0" presId="urn:microsoft.com/office/officeart/2005/8/layout/hierarchy2"/>
    <dgm:cxn modelId="{D6EAA671-6320-1E43-B3B5-38FB86F2497F}" type="presOf" srcId="{B9F110AE-FDCB-5E47-9868-D1B86A24BB05}" destId="{A3266C26-E90F-7F4D-BAD5-A322A8EC160D}" srcOrd="1" destOrd="0" presId="urn:microsoft.com/office/officeart/2005/8/layout/hierarchy2"/>
    <dgm:cxn modelId="{434623D3-937F-BC44-8416-F334121E0A0B}" type="presOf" srcId="{B73D8702-4329-7342-A08E-9780EE52163F}" destId="{52769B93-D93F-FB4B-94A0-2CEAAFB66A61}" srcOrd="0" destOrd="0" presId="urn:microsoft.com/office/officeart/2005/8/layout/hierarchy2"/>
    <dgm:cxn modelId="{0DF395C8-5E49-DB45-A0A2-3517EC1612B3}" srcId="{B73D8702-4329-7342-A08E-9780EE52163F}" destId="{7206EBA4-6155-BC46-9F48-ECA5DFAC8CF7}" srcOrd="1" destOrd="0" parTransId="{0D8CEEF9-B341-294C-9A07-385630965D25}" sibTransId="{8C3532DE-C3EB-624D-97CE-A5DDF1628A0C}"/>
    <dgm:cxn modelId="{491BF533-0CCD-A241-9D0E-8338EAF53B9F}" type="presParOf" srcId="{FAB1A7F2-49DE-2C42-972E-C45991DD6809}" destId="{621097F4-0F25-284D-AC9A-2154E00F35D0}" srcOrd="0" destOrd="0" presId="urn:microsoft.com/office/officeart/2005/8/layout/hierarchy2"/>
    <dgm:cxn modelId="{6722B6C2-47F3-9145-85F5-8800EC269AAE}" type="presParOf" srcId="{621097F4-0F25-284D-AC9A-2154E00F35D0}" destId="{52769B93-D93F-FB4B-94A0-2CEAAFB66A61}" srcOrd="0" destOrd="0" presId="urn:microsoft.com/office/officeart/2005/8/layout/hierarchy2"/>
    <dgm:cxn modelId="{E7DE27F0-F3D3-7A4D-B604-3153A4D73349}" type="presParOf" srcId="{621097F4-0F25-284D-AC9A-2154E00F35D0}" destId="{D6C7501D-451A-E34D-8E22-5B4276421B89}" srcOrd="1" destOrd="0" presId="urn:microsoft.com/office/officeart/2005/8/layout/hierarchy2"/>
    <dgm:cxn modelId="{B6725E3C-6B9F-0C4B-8054-3C7FDA01FE4B}" type="presParOf" srcId="{D6C7501D-451A-E34D-8E22-5B4276421B89}" destId="{706D19B0-5C8E-5440-89C3-AD85323394FC}" srcOrd="0" destOrd="0" presId="urn:microsoft.com/office/officeart/2005/8/layout/hierarchy2"/>
    <dgm:cxn modelId="{B78142CE-2E01-BB44-A737-ECF221B044F4}" type="presParOf" srcId="{706D19B0-5C8E-5440-89C3-AD85323394FC}" destId="{F3E18902-405A-3B4B-BC1C-0EE50ABDEE77}" srcOrd="0" destOrd="0" presId="urn:microsoft.com/office/officeart/2005/8/layout/hierarchy2"/>
    <dgm:cxn modelId="{92C5EE2F-051F-184A-B327-57A67F59EFBD}" type="presParOf" srcId="{D6C7501D-451A-E34D-8E22-5B4276421B89}" destId="{4D9EDB0D-6964-C149-8862-15083117C4E9}" srcOrd="1" destOrd="0" presId="urn:microsoft.com/office/officeart/2005/8/layout/hierarchy2"/>
    <dgm:cxn modelId="{05FDDEAA-036C-0C40-8CF6-EA0E7CAD9E3C}" type="presParOf" srcId="{4D9EDB0D-6964-C149-8862-15083117C4E9}" destId="{795B7F9D-7019-834A-A6D8-4C187EA1B9E0}" srcOrd="0" destOrd="0" presId="urn:microsoft.com/office/officeart/2005/8/layout/hierarchy2"/>
    <dgm:cxn modelId="{04AEE64C-36F3-FC44-9E01-857EA2A4C5F7}" type="presParOf" srcId="{4D9EDB0D-6964-C149-8862-15083117C4E9}" destId="{BCB34F11-7925-1A48-82B8-CD7F86FE3CDC}" srcOrd="1" destOrd="0" presId="urn:microsoft.com/office/officeart/2005/8/layout/hierarchy2"/>
    <dgm:cxn modelId="{19B71500-F2F8-0F45-81DC-5266715DE51F}" type="presParOf" srcId="{D6C7501D-451A-E34D-8E22-5B4276421B89}" destId="{CC6F1A7E-F4E0-4B42-A78F-826DBE03EA18}" srcOrd="2" destOrd="0" presId="urn:microsoft.com/office/officeart/2005/8/layout/hierarchy2"/>
    <dgm:cxn modelId="{34C2D658-49F5-F645-AE71-FFB59B29BF58}" type="presParOf" srcId="{CC6F1A7E-F4E0-4B42-A78F-826DBE03EA18}" destId="{5322E664-63E3-9446-8909-841E46BC9D40}" srcOrd="0" destOrd="0" presId="urn:microsoft.com/office/officeart/2005/8/layout/hierarchy2"/>
    <dgm:cxn modelId="{0D880904-D92F-8043-8F77-C36F0AD51518}" type="presParOf" srcId="{D6C7501D-451A-E34D-8E22-5B4276421B89}" destId="{9C37D5A6-A976-A34B-BD25-2C806B4EAFC0}" srcOrd="3" destOrd="0" presId="urn:microsoft.com/office/officeart/2005/8/layout/hierarchy2"/>
    <dgm:cxn modelId="{98A1B1C3-5CA7-C140-A948-782FC09900F0}" type="presParOf" srcId="{9C37D5A6-A976-A34B-BD25-2C806B4EAFC0}" destId="{793015AA-681D-324F-9BA8-BB02862478AA}" srcOrd="0" destOrd="0" presId="urn:microsoft.com/office/officeart/2005/8/layout/hierarchy2"/>
    <dgm:cxn modelId="{2006C0F1-C3C1-7F48-97B0-3C8E9C9CDFD8}" type="presParOf" srcId="{9C37D5A6-A976-A34B-BD25-2C806B4EAFC0}" destId="{26236824-CC37-804B-9945-3FC57BA8B58C}" srcOrd="1" destOrd="0" presId="urn:microsoft.com/office/officeart/2005/8/layout/hierarchy2"/>
    <dgm:cxn modelId="{F50B9C10-F152-D54D-8359-698A10109BFA}" type="presParOf" srcId="{D6C7501D-451A-E34D-8E22-5B4276421B89}" destId="{0AB84550-BBA9-B54B-B977-81967C6ED217}" srcOrd="4" destOrd="0" presId="urn:microsoft.com/office/officeart/2005/8/layout/hierarchy2"/>
    <dgm:cxn modelId="{1D264B0C-9089-674B-AE3C-564CF2EF911E}" type="presParOf" srcId="{0AB84550-BBA9-B54B-B977-81967C6ED217}" destId="{A3266C26-E90F-7F4D-BAD5-A322A8EC160D}" srcOrd="0" destOrd="0" presId="urn:microsoft.com/office/officeart/2005/8/layout/hierarchy2"/>
    <dgm:cxn modelId="{D5370BF6-59A5-8546-89C2-8608791B9DB3}" type="presParOf" srcId="{D6C7501D-451A-E34D-8E22-5B4276421B89}" destId="{0C085D14-5120-B746-B334-F10E522BF4BD}" srcOrd="5" destOrd="0" presId="urn:microsoft.com/office/officeart/2005/8/layout/hierarchy2"/>
    <dgm:cxn modelId="{78A5DDBE-68F0-F546-975A-A79624BBB9A9}" type="presParOf" srcId="{0C085D14-5120-B746-B334-F10E522BF4BD}" destId="{4A09FF48-8104-AD42-8EA9-02D0796DB05E}" srcOrd="0" destOrd="0" presId="urn:microsoft.com/office/officeart/2005/8/layout/hierarchy2"/>
    <dgm:cxn modelId="{5FE667F4-4110-6C4B-8535-5CB9C931083A}" type="presParOf" srcId="{0C085D14-5120-B746-B334-F10E522BF4BD}" destId="{43AF57B6-82F9-4241-86D8-AE4D815389D5}" srcOrd="1" destOrd="0" presId="urn:microsoft.com/office/officeart/2005/8/layout/hierarchy2"/>
    <dgm:cxn modelId="{D82765AB-CED0-E441-90AF-98F3CB88FDAF}" type="presParOf" srcId="{D6C7501D-451A-E34D-8E22-5B4276421B89}" destId="{84E07769-839D-2F40-95FC-E4924872D862}" srcOrd="6" destOrd="0" presId="urn:microsoft.com/office/officeart/2005/8/layout/hierarchy2"/>
    <dgm:cxn modelId="{2850B4B9-8864-E540-AD43-2DD066007BB7}" type="presParOf" srcId="{84E07769-839D-2F40-95FC-E4924872D862}" destId="{B28BCA8B-1384-C04C-BCF5-999054DA2FDF}" srcOrd="0" destOrd="0" presId="urn:microsoft.com/office/officeart/2005/8/layout/hierarchy2"/>
    <dgm:cxn modelId="{BF340821-39B0-F841-B748-578F21837C81}" type="presParOf" srcId="{D6C7501D-451A-E34D-8E22-5B4276421B89}" destId="{2BD03EAC-4565-1841-81ED-5A3D157C4544}" srcOrd="7" destOrd="0" presId="urn:microsoft.com/office/officeart/2005/8/layout/hierarchy2"/>
    <dgm:cxn modelId="{627F85BB-6B6D-554F-9A65-5D841465193B}" type="presParOf" srcId="{2BD03EAC-4565-1841-81ED-5A3D157C4544}" destId="{B082C79B-377A-AA40-9161-5D0B5FFAF359}" srcOrd="0" destOrd="0" presId="urn:microsoft.com/office/officeart/2005/8/layout/hierarchy2"/>
    <dgm:cxn modelId="{74F47390-790D-BA46-9A9B-6D6969D21817}" type="presParOf" srcId="{2BD03EAC-4565-1841-81ED-5A3D157C4544}" destId="{E18447E4-7435-4144-ADBD-2C9C2CE8899B}" srcOrd="1" destOrd="0" presId="urn:microsoft.com/office/officeart/2005/8/layout/hierarchy2"/>
    <dgm:cxn modelId="{6A2AD388-C201-3D48-A912-FBC676BCDCE3}" type="presParOf" srcId="{D6C7501D-451A-E34D-8E22-5B4276421B89}" destId="{A6357CE3-1F4A-D943-87FF-AD2CB6C8FE8F}" srcOrd="8" destOrd="0" presId="urn:microsoft.com/office/officeart/2005/8/layout/hierarchy2"/>
    <dgm:cxn modelId="{871A247F-BEF0-634B-BEAC-83D7FE08D31A}" type="presParOf" srcId="{A6357CE3-1F4A-D943-87FF-AD2CB6C8FE8F}" destId="{172F33C7-8AF7-6040-9FC6-31DA9090833E}" srcOrd="0" destOrd="0" presId="urn:microsoft.com/office/officeart/2005/8/layout/hierarchy2"/>
    <dgm:cxn modelId="{A2328FA4-EAC0-3D4B-B4BD-89A9976B41C8}" type="presParOf" srcId="{D6C7501D-451A-E34D-8E22-5B4276421B89}" destId="{A321B92C-3408-3641-AB34-EE9CB08321A4}" srcOrd="9" destOrd="0" presId="urn:microsoft.com/office/officeart/2005/8/layout/hierarchy2"/>
    <dgm:cxn modelId="{10612C04-7C05-3D4B-B558-D3889954CFD6}" type="presParOf" srcId="{A321B92C-3408-3641-AB34-EE9CB08321A4}" destId="{1964E2BF-4709-364B-9123-BA2D7DE65431}" srcOrd="0" destOrd="0" presId="urn:microsoft.com/office/officeart/2005/8/layout/hierarchy2"/>
    <dgm:cxn modelId="{91C838D3-3E68-A34F-8ADD-D986F0EFA866}" type="presParOf" srcId="{A321B92C-3408-3641-AB34-EE9CB08321A4}" destId="{89BAB1E3-5B4A-8648-A696-CAE89C9328D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345087-9F29-084C-B16D-97AF7F120B5B}" type="doc">
      <dgm:prSet loTypeId="urn:microsoft.com/office/officeart/2009/3/layout/HorizontalOrganizationChart" loCatId="" qsTypeId="urn:microsoft.com/office/officeart/2005/8/quickstyle/simple4" qsCatId="simple" csTypeId="urn:microsoft.com/office/officeart/2005/8/colors/accent1_2" csCatId="accent1" phldr="1"/>
      <dgm:spPr/>
      <dgm:t>
        <a:bodyPr/>
        <a:lstStyle/>
        <a:p>
          <a:endParaRPr lang="en-US"/>
        </a:p>
      </dgm:t>
    </dgm:pt>
    <dgm:pt modelId="{92455B1B-8AE6-6B4F-B39C-184F5DE58340}">
      <dgm:prSet phldrT="[Text]">
        <dgm:style>
          <a:lnRef idx="2">
            <a:schemeClr val="accent2"/>
          </a:lnRef>
          <a:fillRef idx="1">
            <a:schemeClr val="lt1"/>
          </a:fillRef>
          <a:effectRef idx="0">
            <a:schemeClr val="accent2"/>
          </a:effectRef>
          <a:fontRef idx="minor">
            <a:schemeClr val="dk1"/>
          </a:fontRef>
        </dgm:style>
      </dgm:prSet>
      <dgm:spPr/>
      <dgm:t>
        <a:bodyPr/>
        <a:lstStyle/>
        <a:p>
          <a:r>
            <a:rPr lang="en-US" b="1" i="1"/>
            <a:t>Abhidhamma Piṭaka</a:t>
          </a:r>
          <a:endParaRPr lang="en-US"/>
        </a:p>
      </dgm:t>
    </dgm:pt>
    <dgm:pt modelId="{E0791A85-8394-604F-826A-2887624CF391}" type="parTrans" cxnId="{D8462CB9-9711-DF45-ADBA-402D61234F00}">
      <dgm:prSet/>
      <dgm:spPr/>
      <dgm:t>
        <a:bodyPr/>
        <a:lstStyle/>
        <a:p>
          <a:endParaRPr lang="en-US"/>
        </a:p>
      </dgm:t>
    </dgm:pt>
    <dgm:pt modelId="{163FFAA0-D9F6-E64F-A220-90C12D022ED0}" type="sibTrans" cxnId="{D8462CB9-9711-DF45-ADBA-402D61234F00}">
      <dgm:prSet/>
      <dgm:spPr/>
      <dgm:t>
        <a:bodyPr/>
        <a:lstStyle/>
        <a:p>
          <a:endParaRPr lang="en-US"/>
        </a:p>
      </dgm:t>
    </dgm:pt>
    <dgm:pt modelId="{CF7AC63A-4B8E-974B-B511-D173EFB947F2}">
      <dgm:prSet phldrT="[Text]">
        <dgm:style>
          <a:lnRef idx="2">
            <a:schemeClr val="accent2"/>
          </a:lnRef>
          <a:fillRef idx="1">
            <a:schemeClr val="lt1"/>
          </a:fillRef>
          <a:effectRef idx="0">
            <a:schemeClr val="accent2"/>
          </a:effectRef>
          <a:fontRef idx="minor">
            <a:schemeClr val="dk1"/>
          </a:fontRef>
        </dgm:style>
      </dgm:prSet>
      <dgm:spPr/>
      <dgm:t>
        <a:bodyPr/>
        <a:lstStyle/>
        <a:p>
          <a:r>
            <a:rPr lang="en-US" i="1" dirty="0"/>
            <a:t>1. </a:t>
          </a:r>
          <a:r>
            <a:rPr lang="en-US" i="1" dirty="0" err="1"/>
            <a:t>Dhammasangaṇī</a:t>
          </a:r>
          <a:r>
            <a:rPr lang="en-US" i="1" dirty="0"/>
            <a:t> </a:t>
          </a:r>
          <a:r>
            <a:rPr lang="en-US" dirty="0" err="1"/>
            <a:t>ehk</a:t>
          </a:r>
          <a:r>
            <a:rPr lang="en-US" dirty="0"/>
            <a:t> ‘</a:t>
          </a:r>
          <a:r>
            <a:rPr lang="en-US" dirty="0" err="1"/>
            <a:t>Seadmuste</a:t>
          </a:r>
          <a:r>
            <a:rPr lang="en-US" dirty="0"/>
            <a:t> </a:t>
          </a:r>
          <a:r>
            <a:rPr lang="en-US" dirty="0" err="1"/>
            <a:t>kogumid</a:t>
          </a:r>
          <a:r>
            <a:rPr lang="en-US" dirty="0"/>
            <a:t>’ </a:t>
          </a:r>
        </a:p>
      </dgm:t>
    </dgm:pt>
    <dgm:pt modelId="{2EC7569F-8633-6249-ABA3-69F4846ABE59}" type="parTrans" cxnId="{B50D1E25-9F01-7842-80C1-7D1498CD2E9B}">
      <dgm:prSet>
        <dgm:style>
          <a:lnRef idx="2">
            <a:schemeClr val="accent2"/>
          </a:lnRef>
          <a:fillRef idx="1">
            <a:schemeClr val="lt1"/>
          </a:fillRef>
          <a:effectRef idx="0">
            <a:schemeClr val="accent2"/>
          </a:effectRef>
          <a:fontRef idx="minor">
            <a:schemeClr val="dk1"/>
          </a:fontRef>
        </dgm:style>
      </dgm:prSet>
      <dgm:spPr/>
      <dgm:t>
        <a:bodyPr/>
        <a:lstStyle/>
        <a:p>
          <a:endParaRPr lang="en-US"/>
        </a:p>
      </dgm:t>
    </dgm:pt>
    <dgm:pt modelId="{A29A72AA-10F6-7147-9005-B35EED877C39}" type="sibTrans" cxnId="{B50D1E25-9F01-7842-80C1-7D1498CD2E9B}">
      <dgm:prSet/>
      <dgm:spPr/>
      <dgm:t>
        <a:bodyPr/>
        <a:lstStyle/>
        <a:p>
          <a:endParaRPr lang="en-US"/>
        </a:p>
      </dgm:t>
    </dgm:pt>
    <dgm:pt modelId="{E58896BC-CC7F-4F42-938A-009C2863DADA}">
      <dgm:prSet phldrT="[Text]">
        <dgm:style>
          <a:lnRef idx="2">
            <a:schemeClr val="accent2"/>
          </a:lnRef>
          <a:fillRef idx="1">
            <a:schemeClr val="lt1"/>
          </a:fillRef>
          <a:effectRef idx="0">
            <a:schemeClr val="accent2"/>
          </a:effectRef>
          <a:fontRef idx="minor">
            <a:schemeClr val="dk1"/>
          </a:fontRef>
        </dgm:style>
      </dgm:prSet>
      <dgm:spPr/>
      <dgm:t>
        <a:bodyPr/>
        <a:lstStyle/>
        <a:p>
          <a:r>
            <a:rPr lang="en-US" i="1" dirty="0"/>
            <a:t>2. </a:t>
          </a:r>
          <a:r>
            <a:rPr lang="en-US" i="1"/>
            <a:t>Vibhanga</a:t>
          </a:r>
          <a:r>
            <a:rPr lang="en-US" dirty="0"/>
            <a:t> </a:t>
          </a:r>
          <a:r>
            <a:rPr lang="en-US" dirty="0" err="1"/>
            <a:t>ehk</a:t>
          </a:r>
          <a:r>
            <a:rPr lang="en-US" dirty="0"/>
            <a:t> ‘</a:t>
          </a:r>
          <a:r>
            <a:rPr lang="en-US" dirty="0" err="1"/>
            <a:t>Liigitused</a:t>
          </a:r>
          <a:r>
            <a:rPr lang="en-US" dirty="0"/>
            <a:t>'</a:t>
          </a:r>
        </a:p>
      </dgm:t>
    </dgm:pt>
    <dgm:pt modelId="{AB81BBD9-3BD8-004D-B604-3DF9707EA1BE}" type="parTrans" cxnId="{64E8CBDD-B45E-CD48-A0B1-33BCA14F5A88}">
      <dgm:prSet>
        <dgm:style>
          <a:lnRef idx="2">
            <a:schemeClr val="accent2"/>
          </a:lnRef>
          <a:fillRef idx="1">
            <a:schemeClr val="lt1"/>
          </a:fillRef>
          <a:effectRef idx="0">
            <a:schemeClr val="accent2"/>
          </a:effectRef>
          <a:fontRef idx="minor">
            <a:schemeClr val="dk1"/>
          </a:fontRef>
        </dgm:style>
      </dgm:prSet>
      <dgm:spPr/>
      <dgm:t>
        <a:bodyPr/>
        <a:lstStyle/>
        <a:p>
          <a:endParaRPr lang="en-US"/>
        </a:p>
      </dgm:t>
    </dgm:pt>
    <dgm:pt modelId="{F1433997-6685-AC40-BB00-F78AEE0105CC}" type="sibTrans" cxnId="{64E8CBDD-B45E-CD48-A0B1-33BCA14F5A88}">
      <dgm:prSet/>
      <dgm:spPr/>
      <dgm:t>
        <a:bodyPr/>
        <a:lstStyle/>
        <a:p>
          <a:endParaRPr lang="en-US"/>
        </a:p>
      </dgm:t>
    </dgm:pt>
    <dgm:pt modelId="{01E90E79-635A-CF4F-A9A5-420C0073A83A}">
      <dgm:prSet phldrT="[Text]">
        <dgm:style>
          <a:lnRef idx="2">
            <a:schemeClr val="accent2"/>
          </a:lnRef>
          <a:fillRef idx="1">
            <a:schemeClr val="lt1"/>
          </a:fillRef>
          <a:effectRef idx="0">
            <a:schemeClr val="accent2"/>
          </a:effectRef>
          <a:fontRef idx="minor">
            <a:schemeClr val="dk1"/>
          </a:fontRef>
        </dgm:style>
      </dgm:prSet>
      <dgm:spPr/>
      <dgm:t>
        <a:bodyPr/>
        <a:lstStyle/>
        <a:p>
          <a:r>
            <a:rPr lang="en-US" i="1"/>
            <a:t>3. Dhātukathā</a:t>
          </a:r>
          <a:r>
            <a:rPr lang="en-US"/>
            <a:t> ehk ‘Arutlus elementidest’ </a:t>
          </a:r>
        </a:p>
      </dgm:t>
    </dgm:pt>
    <dgm:pt modelId="{0020D379-535D-2D42-A269-A69D089EDFF7}" type="parTrans" cxnId="{F50009B9-B0E8-6546-957A-956DC9D8EB25}">
      <dgm:prSet>
        <dgm:style>
          <a:lnRef idx="2">
            <a:schemeClr val="accent2"/>
          </a:lnRef>
          <a:fillRef idx="1">
            <a:schemeClr val="lt1"/>
          </a:fillRef>
          <a:effectRef idx="0">
            <a:schemeClr val="accent2"/>
          </a:effectRef>
          <a:fontRef idx="minor">
            <a:schemeClr val="dk1"/>
          </a:fontRef>
        </dgm:style>
      </dgm:prSet>
      <dgm:spPr/>
      <dgm:t>
        <a:bodyPr/>
        <a:lstStyle/>
        <a:p>
          <a:endParaRPr lang="en-US"/>
        </a:p>
      </dgm:t>
    </dgm:pt>
    <dgm:pt modelId="{9A56C6CF-BA27-194A-98AD-B91CA107C253}" type="sibTrans" cxnId="{F50009B9-B0E8-6546-957A-956DC9D8EB25}">
      <dgm:prSet/>
      <dgm:spPr/>
      <dgm:t>
        <a:bodyPr/>
        <a:lstStyle/>
        <a:p>
          <a:endParaRPr lang="en-US"/>
        </a:p>
      </dgm:t>
    </dgm:pt>
    <dgm:pt modelId="{FCD70280-E5D5-F142-AA89-E1B939D27183}">
      <dgm:prSet phldrT="[Text]">
        <dgm:style>
          <a:lnRef idx="2">
            <a:schemeClr val="accent2"/>
          </a:lnRef>
          <a:fillRef idx="1">
            <a:schemeClr val="lt1"/>
          </a:fillRef>
          <a:effectRef idx="0">
            <a:schemeClr val="accent2"/>
          </a:effectRef>
          <a:fontRef idx="minor">
            <a:schemeClr val="dk1"/>
          </a:fontRef>
        </dgm:style>
      </dgm:prSet>
      <dgm:spPr/>
      <dgm:t>
        <a:bodyPr/>
        <a:lstStyle/>
        <a:p>
          <a:r>
            <a:rPr lang="en-US" i="1"/>
            <a:t>4. Puggalapaññatti</a:t>
          </a:r>
          <a:r>
            <a:rPr lang="en-US"/>
            <a:t>  ehk ‘Isiksuse tüpoloogia’</a:t>
          </a:r>
        </a:p>
      </dgm:t>
    </dgm:pt>
    <dgm:pt modelId="{51051571-59F5-714D-ADE7-70ECC040F1DC}" type="parTrans" cxnId="{117B5CE7-E448-4442-B492-97C400839108}">
      <dgm:prSet>
        <dgm:style>
          <a:lnRef idx="2">
            <a:schemeClr val="accent2"/>
          </a:lnRef>
          <a:fillRef idx="1">
            <a:schemeClr val="lt1"/>
          </a:fillRef>
          <a:effectRef idx="0">
            <a:schemeClr val="accent2"/>
          </a:effectRef>
          <a:fontRef idx="minor">
            <a:schemeClr val="dk1"/>
          </a:fontRef>
        </dgm:style>
      </dgm:prSet>
      <dgm:spPr/>
      <dgm:t>
        <a:bodyPr/>
        <a:lstStyle/>
        <a:p>
          <a:endParaRPr lang="en-US"/>
        </a:p>
      </dgm:t>
    </dgm:pt>
    <dgm:pt modelId="{0620C366-AC05-E547-83FE-9A799279561A}" type="sibTrans" cxnId="{117B5CE7-E448-4442-B492-97C400839108}">
      <dgm:prSet/>
      <dgm:spPr/>
      <dgm:t>
        <a:bodyPr/>
        <a:lstStyle/>
        <a:p>
          <a:endParaRPr lang="en-US"/>
        </a:p>
      </dgm:t>
    </dgm:pt>
    <dgm:pt modelId="{0E040E50-1ABA-CF4B-8CCB-40809EF8D601}">
      <dgm:prSet phldrT="[Text]">
        <dgm:style>
          <a:lnRef idx="2">
            <a:schemeClr val="accent2"/>
          </a:lnRef>
          <a:fillRef idx="1">
            <a:schemeClr val="lt1"/>
          </a:fillRef>
          <a:effectRef idx="0">
            <a:schemeClr val="accent2"/>
          </a:effectRef>
          <a:fontRef idx="minor">
            <a:schemeClr val="dk1"/>
          </a:fontRef>
        </dgm:style>
      </dgm:prSet>
      <dgm:spPr/>
      <dgm:t>
        <a:bodyPr/>
        <a:lstStyle/>
        <a:p>
          <a:r>
            <a:rPr lang="en-US" i="1"/>
            <a:t>5. Kathāvatthu</a:t>
          </a:r>
          <a:r>
            <a:rPr lang="en-US"/>
            <a:t> ehk ‘Vaidlusteemad’</a:t>
          </a:r>
        </a:p>
      </dgm:t>
    </dgm:pt>
    <dgm:pt modelId="{0DFDEAE2-9024-4742-AF92-750BB98DEAA8}" type="parTrans" cxnId="{45D7AF6D-3ACE-684D-B9F7-1F4DB1B66257}">
      <dgm:prSet>
        <dgm:style>
          <a:lnRef idx="2">
            <a:schemeClr val="accent2"/>
          </a:lnRef>
          <a:fillRef idx="1">
            <a:schemeClr val="lt1"/>
          </a:fillRef>
          <a:effectRef idx="0">
            <a:schemeClr val="accent2"/>
          </a:effectRef>
          <a:fontRef idx="minor">
            <a:schemeClr val="dk1"/>
          </a:fontRef>
        </dgm:style>
      </dgm:prSet>
      <dgm:spPr/>
      <dgm:t>
        <a:bodyPr/>
        <a:lstStyle/>
        <a:p>
          <a:endParaRPr lang="en-US"/>
        </a:p>
      </dgm:t>
    </dgm:pt>
    <dgm:pt modelId="{3FA7EC35-81B5-8F4F-BCC0-B8418C1C4794}" type="sibTrans" cxnId="{45D7AF6D-3ACE-684D-B9F7-1F4DB1B66257}">
      <dgm:prSet/>
      <dgm:spPr/>
      <dgm:t>
        <a:bodyPr/>
        <a:lstStyle/>
        <a:p>
          <a:endParaRPr lang="en-US"/>
        </a:p>
      </dgm:t>
    </dgm:pt>
    <dgm:pt modelId="{7B7EBF7A-7EC2-1448-922F-7CE8CDC11D3B}">
      <dgm:prSet phldrT="[Text]">
        <dgm:style>
          <a:lnRef idx="2">
            <a:schemeClr val="accent2"/>
          </a:lnRef>
          <a:fillRef idx="1">
            <a:schemeClr val="lt1"/>
          </a:fillRef>
          <a:effectRef idx="0">
            <a:schemeClr val="accent2"/>
          </a:effectRef>
          <a:fontRef idx="minor">
            <a:schemeClr val="dk1"/>
          </a:fontRef>
        </dgm:style>
      </dgm:prSet>
      <dgm:spPr/>
      <dgm:t>
        <a:bodyPr/>
        <a:lstStyle/>
        <a:p>
          <a:r>
            <a:rPr lang="en-US"/>
            <a:t>6. </a:t>
          </a:r>
          <a:r>
            <a:rPr lang="en-US" i="1"/>
            <a:t>Yamaka</a:t>
          </a:r>
          <a:r>
            <a:rPr lang="en-US"/>
            <a:t> ehk ‘Paarid’  </a:t>
          </a:r>
        </a:p>
      </dgm:t>
    </dgm:pt>
    <dgm:pt modelId="{261B745A-CB75-9B43-96C2-6B5125651F86}" type="parTrans" cxnId="{00FEC9C0-F3E9-5A4E-B24D-E830320D622F}">
      <dgm:prSet>
        <dgm:style>
          <a:lnRef idx="2">
            <a:schemeClr val="accent2"/>
          </a:lnRef>
          <a:fillRef idx="1">
            <a:schemeClr val="lt1"/>
          </a:fillRef>
          <a:effectRef idx="0">
            <a:schemeClr val="accent2"/>
          </a:effectRef>
          <a:fontRef idx="minor">
            <a:schemeClr val="dk1"/>
          </a:fontRef>
        </dgm:style>
      </dgm:prSet>
      <dgm:spPr/>
      <dgm:t>
        <a:bodyPr/>
        <a:lstStyle/>
        <a:p>
          <a:endParaRPr lang="en-US"/>
        </a:p>
      </dgm:t>
    </dgm:pt>
    <dgm:pt modelId="{BC3F32D4-DB91-504A-A1A1-E95FB23CA647}" type="sibTrans" cxnId="{00FEC9C0-F3E9-5A4E-B24D-E830320D622F}">
      <dgm:prSet/>
      <dgm:spPr/>
      <dgm:t>
        <a:bodyPr/>
        <a:lstStyle/>
        <a:p>
          <a:endParaRPr lang="en-US"/>
        </a:p>
      </dgm:t>
    </dgm:pt>
    <dgm:pt modelId="{DFE3D74D-4436-3D40-9FF6-032DEF5FBC14}">
      <dgm:prSet phldrT="[Text]">
        <dgm:style>
          <a:lnRef idx="2">
            <a:schemeClr val="accent2"/>
          </a:lnRef>
          <a:fillRef idx="1">
            <a:schemeClr val="lt1"/>
          </a:fillRef>
          <a:effectRef idx="0">
            <a:schemeClr val="accent2"/>
          </a:effectRef>
          <a:fontRef idx="minor">
            <a:schemeClr val="dk1"/>
          </a:fontRef>
        </dgm:style>
      </dgm:prSet>
      <dgm:spPr/>
      <dgm:t>
        <a:bodyPr/>
        <a:lstStyle/>
        <a:p>
          <a:r>
            <a:rPr lang="en-US" i="1"/>
            <a:t>7. Paṭṭhāna</a:t>
          </a:r>
          <a:r>
            <a:rPr lang="en-US"/>
            <a:t> ehk ‘Põhjuslikud seosed’</a:t>
          </a:r>
        </a:p>
      </dgm:t>
    </dgm:pt>
    <dgm:pt modelId="{B7D48203-6204-1648-98C8-A911F83C8692}" type="parTrans" cxnId="{F74A53E5-0A71-9640-9B97-FF9384641330}">
      <dgm:prSet>
        <dgm:style>
          <a:lnRef idx="2">
            <a:schemeClr val="accent2"/>
          </a:lnRef>
          <a:fillRef idx="1">
            <a:schemeClr val="lt1"/>
          </a:fillRef>
          <a:effectRef idx="0">
            <a:schemeClr val="accent2"/>
          </a:effectRef>
          <a:fontRef idx="minor">
            <a:schemeClr val="dk1"/>
          </a:fontRef>
        </dgm:style>
      </dgm:prSet>
      <dgm:spPr/>
      <dgm:t>
        <a:bodyPr/>
        <a:lstStyle/>
        <a:p>
          <a:endParaRPr lang="en-US"/>
        </a:p>
      </dgm:t>
    </dgm:pt>
    <dgm:pt modelId="{A9D988C0-0AB9-F749-8B7D-16102EB79D38}" type="sibTrans" cxnId="{F74A53E5-0A71-9640-9B97-FF9384641330}">
      <dgm:prSet/>
      <dgm:spPr/>
      <dgm:t>
        <a:bodyPr/>
        <a:lstStyle/>
        <a:p>
          <a:endParaRPr lang="en-US"/>
        </a:p>
      </dgm:t>
    </dgm:pt>
    <dgm:pt modelId="{543429A2-96F8-EB46-BAAD-08FB8D486E6B}" type="pres">
      <dgm:prSet presAssocID="{7E345087-9F29-084C-B16D-97AF7F120B5B}" presName="hierChild1" presStyleCnt="0">
        <dgm:presLayoutVars>
          <dgm:orgChart val="1"/>
          <dgm:chPref val="1"/>
          <dgm:dir/>
          <dgm:animOne val="branch"/>
          <dgm:animLvl val="lvl"/>
          <dgm:resizeHandles/>
        </dgm:presLayoutVars>
      </dgm:prSet>
      <dgm:spPr/>
      <dgm:t>
        <a:bodyPr/>
        <a:lstStyle/>
        <a:p>
          <a:endParaRPr lang="en-US"/>
        </a:p>
      </dgm:t>
    </dgm:pt>
    <dgm:pt modelId="{AA4237EB-2FDB-A54B-89C5-D38710A54FF6}" type="pres">
      <dgm:prSet presAssocID="{92455B1B-8AE6-6B4F-B39C-184F5DE58340}" presName="hierRoot1" presStyleCnt="0">
        <dgm:presLayoutVars>
          <dgm:hierBranch val="init"/>
        </dgm:presLayoutVars>
      </dgm:prSet>
      <dgm:spPr/>
    </dgm:pt>
    <dgm:pt modelId="{46BEE655-D578-674A-9B8E-FF77E2B1803A}" type="pres">
      <dgm:prSet presAssocID="{92455B1B-8AE6-6B4F-B39C-184F5DE58340}" presName="rootComposite1" presStyleCnt="0"/>
      <dgm:spPr/>
    </dgm:pt>
    <dgm:pt modelId="{F88C4539-3CB4-334F-8FBE-FC2C2FCB7232}" type="pres">
      <dgm:prSet presAssocID="{92455B1B-8AE6-6B4F-B39C-184F5DE58340}" presName="rootText1" presStyleLbl="node0" presStyleIdx="0" presStyleCnt="1">
        <dgm:presLayoutVars>
          <dgm:chPref val="3"/>
        </dgm:presLayoutVars>
      </dgm:prSet>
      <dgm:spPr/>
      <dgm:t>
        <a:bodyPr/>
        <a:lstStyle/>
        <a:p>
          <a:endParaRPr lang="en-US"/>
        </a:p>
      </dgm:t>
    </dgm:pt>
    <dgm:pt modelId="{FC427B64-C03F-924D-B18E-20E20D37CA71}" type="pres">
      <dgm:prSet presAssocID="{92455B1B-8AE6-6B4F-B39C-184F5DE58340}" presName="rootConnector1" presStyleLbl="node1" presStyleIdx="0" presStyleCnt="0"/>
      <dgm:spPr/>
      <dgm:t>
        <a:bodyPr/>
        <a:lstStyle/>
        <a:p>
          <a:endParaRPr lang="en-US"/>
        </a:p>
      </dgm:t>
    </dgm:pt>
    <dgm:pt modelId="{C02D04B1-4B04-A345-9498-55F233ACE5B6}" type="pres">
      <dgm:prSet presAssocID="{92455B1B-8AE6-6B4F-B39C-184F5DE58340}" presName="hierChild2" presStyleCnt="0"/>
      <dgm:spPr/>
    </dgm:pt>
    <dgm:pt modelId="{8588AFB7-37FF-ED4F-89F4-B4B8DE0238BB}" type="pres">
      <dgm:prSet presAssocID="{2EC7569F-8633-6249-ABA3-69F4846ABE59}" presName="Name64" presStyleLbl="parChTrans1D2" presStyleIdx="0" presStyleCnt="7"/>
      <dgm:spPr/>
      <dgm:t>
        <a:bodyPr/>
        <a:lstStyle/>
        <a:p>
          <a:endParaRPr lang="en-US"/>
        </a:p>
      </dgm:t>
    </dgm:pt>
    <dgm:pt modelId="{D9D71770-47AC-1D42-82F2-5D4688DB802C}" type="pres">
      <dgm:prSet presAssocID="{CF7AC63A-4B8E-974B-B511-D173EFB947F2}" presName="hierRoot2" presStyleCnt="0">
        <dgm:presLayoutVars>
          <dgm:hierBranch val="init"/>
        </dgm:presLayoutVars>
      </dgm:prSet>
      <dgm:spPr/>
    </dgm:pt>
    <dgm:pt modelId="{3A0F3D9F-9296-6C40-981D-27D147056DCC}" type="pres">
      <dgm:prSet presAssocID="{CF7AC63A-4B8E-974B-B511-D173EFB947F2}" presName="rootComposite" presStyleCnt="0"/>
      <dgm:spPr/>
    </dgm:pt>
    <dgm:pt modelId="{A01D09B1-DB19-B143-A183-28D73B348D21}" type="pres">
      <dgm:prSet presAssocID="{CF7AC63A-4B8E-974B-B511-D173EFB947F2}" presName="rootText" presStyleLbl="node2" presStyleIdx="0" presStyleCnt="7">
        <dgm:presLayoutVars>
          <dgm:chPref val="3"/>
        </dgm:presLayoutVars>
      </dgm:prSet>
      <dgm:spPr/>
      <dgm:t>
        <a:bodyPr/>
        <a:lstStyle/>
        <a:p>
          <a:endParaRPr lang="en-US"/>
        </a:p>
      </dgm:t>
    </dgm:pt>
    <dgm:pt modelId="{6BDF5D6C-3A0B-E643-8091-41B02B5B96A4}" type="pres">
      <dgm:prSet presAssocID="{CF7AC63A-4B8E-974B-B511-D173EFB947F2}" presName="rootConnector" presStyleLbl="node2" presStyleIdx="0" presStyleCnt="7"/>
      <dgm:spPr/>
      <dgm:t>
        <a:bodyPr/>
        <a:lstStyle/>
        <a:p>
          <a:endParaRPr lang="en-US"/>
        </a:p>
      </dgm:t>
    </dgm:pt>
    <dgm:pt modelId="{89C045B9-A709-3543-A015-235610C75C65}" type="pres">
      <dgm:prSet presAssocID="{CF7AC63A-4B8E-974B-B511-D173EFB947F2}" presName="hierChild4" presStyleCnt="0"/>
      <dgm:spPr/>
    </dgm:pt>
    <dgm:pt modelId="{A70B2B74-7509-6240-BA8B-930DBDF14477}" type="pres">
      <dgm:prSet presAssocID="{CF7AC63A-4B8E-974B-B511-D173EFB947F2}" presName="hierChild5" presStyleCnt="0"/>
      <dgm:spPr/>
    </dgm:pt>
    <dgm:pt modelId="{3AD8983A-06EA-B84A-812B-D4340F9CB0C9}" type="pres">
      <dgm:prSet presAssocID="{AB81BBD9-3BD8-004D-B604-3DF9707EA1BE}" presName="Name64" presStyleLbl="parChTrans1D2" presStyleIdx="1" presStyleCnt="7"/>
      <dgm:spPr/>
      <dgm:t>
        <a:bodyPr/>
        <a:lstStyle/>
        <a:p>
          <a:endParaRPr lang="en-US"/>
        </a:p>
      </dgm:t>
    </dgm:pt>
    <dgm:pt modelId="{79C2658B-940A-6940-875C-D45455F8409E}" type="pres">
      <dgm:prSet presAssocID="{E58896BC-CC7F-4F42-938A-009C2863DADA}" presName="hierRoot2" presStyleCnt="0">
        <dgm:presLayoutVars>
          <dgm:hierBranch val="init"/>
        </dgm:presLayoutVars>
      </dgm:prSet>
      <dgm:spPr/>
    </dgm:pt>
    <dgm:pt modelId="{EB5C4373-935E-EA41-BDE3-D25F98235808}" type="pres">
      <dgm:prSet presAssocID="{E58896BC-CC7F-4F42-938A-009C2863DADA}" presName="rootComposite" presStyleCnt="0"/>
      <dgm:spPr/>
    </dgm:pt>
    <dgm:pt modelId="{118CA64E-23F7-BA4F-B172-21482BB59927}" type="pres">
      <dgm:prSet presAssocID="{E58896BC-CC7F-4F42-938A-009C2863DADA}" presName="rootText" presStyleLbl="node2" presStyleIdx="1" presStyleCnt="7">
        <dgm:presLayoutVars>
          <dgm:chPref val="3"/>
        </dgm:presLayoutVars>
      </dgm:prSet>
      <dgm:spPr/>
      <dgm:t>
        <a:bodyPr/>
        <a:lstStyle/>
        <a:p>
          <a:endParaRPr lang="en-US"/>
        </a:p>
      </dgm:t>
    </dgm:pt>
    <dgm:pt modelId="{C61D75D3-55F3-D44B-9C1D-C4DAA6045713}" type="pres">
      <dgm:prSet presAssocID="{E58896BC-CC7F-4F42-938A-009C2863DADA}" presName="rootConnector" presStyleLbl="node2" presStyleIdx="1" presStyleCnt="7"/>
      <dgm:spPr/>
      <dgm:t>
        <a:bodyPr/>
        <a:lstStyle/>
        <a:p>
          <a:endParaRPr lang="en-US"/>
        </a:p>
      </dgm:t>
    </dgm:pt>
    <dgm:pt modelId="{50576EF7-F2A1-214B-BF56-3540DD0467EB}" type="pres">
      <dgm:prSet presAssocID="{E58896BC-CC7F-4F42-938A-009C2863DADA}" presName="hierChild4" presStyleCnt="0"/>
      <dgm:spPr/>
    </dgm:pt>
    <dgm:pt modelId="{73494A49-E803-274F-A5ED-272988DF0B8A}" type="pres">
      <dgm:prSet presAssocID="{E58896BC-CC7F-4F42-938A-009C2863DADA}" presName="hierChild5" presStyleCnt="0"/>
      <dgm:spPr/>
    </dgm:pt>
    <dgm:pt modelId="{EB9BF5BB-4135-804D-ABE1-92ECFF113B01}" type="pres">
      <dgm:prSet presAssocID="{0020D379-535D-2D42-A269-A69D089EDFF7}" presName="Name64" presStyleLbl="parChTrans1D2" presStyleIdx="2" presStyleCnt="7"/>
      <dgm:spPr/>
      <dgm:t>
        <a:bodyPr/>
        <a:lstStyle/>
        <a:p>
          <a:endParaRPr lang="en-US"/>
        </a:p>
      </dgm:t>
    </dgm:pt>
    <dgm:pt modelId="{49D28FFF-0B40-E34D-9432-E290BBB5EDCB}" type="pres">
      <dgm:prSet presAssocID="{01E90E79-635A-CF4F-A9A5-420C0073A83A}" presName="hierRoot2" presStyleCnt="0">
        <dgm:presLayoutVars>
          <dgm:hierBranch val="init"/>
        </dgm:presLayoutVars>
      </dgm:prSet>
      <dgm:spPr/>
    </dgm:pt>
    <dgm:pt modelId="{09C17BF3-D53A-1047-B9CC-4A419224E5D1}" type="pres">
      <dgm:prSet presAssocID="{01E90E79-635A-CF4F-A9A5-420C0073A83A}" presName="rootComposite" presStyleCnt="0"/>
      <dgm:spPr/>
    </dgm:pt>
    <dgm:pt modelId="{2B726746-4AA5-EA4A-8AAD-8C12BCE29CDE}" type="pres">
      <dgm:prSet presAssocID="{01E90E79-635A-CF4F-A9A5-420C0073A83A}" presName="rootText" presStyleLbl="node2" presStyleIdx="2" presStyleCnt="7">
        <dgm:presLayoutVars>
          <dgm:chPref val="3"/>
        </dgm:presLayoutVars>
      </dgm:prSet>
      <dgm:spPr/>
      <dgm:t>
        <a:bodyPr/>
        <a:lstStyle/>
        <a:p>
          <a:endParaRPr lang="en-US"/>
        </a:p>
      </dgm:t>
    </dgm:pt>
    <dgm:pt modelId="{2F73C287-50E4-A549-BCEC-2D3091D8F2E5}" type="pres">
      <dgm:prSet presAssocID="{01E90E79-635A-CF4F-A9A5-420C0073A83A}" presName="rootConnector" presStyleLbl="node2" presStyleIdx="2" presStyleCnt="7"/>
      <dgm:spPr/>
      <dgm:t>
        <a:bodyPr/>
        <a:lstStyle/>
        <a:p>
          <a:endParaRPr lang="en-US"/>
        </a:p>
      </dgm:t>
    </dgm:pt>
    <dgm:pt modelId="{0985336A-9277-E040-8AC0-F3778F1B0CD0}" type="pres">
      <dgm:prSet presAssocID="{01E90E79-635A-CF4F-A9A5-420C0073A83A}" presName="hierChild4" presStyleCnt="0"/>
      <dgm:spPr/>
    </dgm:pt>
    <dgm:pt modelId="{B8BF4829-4EC2-7F41-88EE-8FA50E53F0FF}" type="pres">
      <dgm:prSet presAssocID="{01E90E79-635A-CF4F-A9A5-420C0073A83A}" presName="hierChild5" presStyleCnt="0"/>
      <dgm:spPr/>
    </dgm:pt>
    <dgm:pt modelId="{836D0396-B085-794E-A6CC-D00C6844F102}" type="pres">
      <dgm:prSet presAssocID="{51051571-59F5-714D-ADE7-70ECC040F1DC}" presName="Name64" presStyleLbl="parChTrans1D2" presStyleIdx="3" presStyleCnt="7"/>
      <dgm:spPr/>
      <dgm:t>
        <a:bodyPr/>
        <a:lstStyle/>
        <a:p>
          <a:endParaRPr lang="en-US"/>
        </a:p>
      </dgm:t>
    </dgm:pt>
    <dgm:pt modelId="{F5B740AB-78CA-3A4F-9169-4DB4420B6DF2}" type="pres">
      <dgm:prSet presAssocID="{FCD70280-E5D5-F142-AA89-E1B939D27183}" presName="hierRoot2" presStyleCnt="0">
        <dgm:presLayoutVars>
          <dgm:hierBranch val="init"/>
        </dgm:presLayoutVars>
      </dgm:prSet>
      <dgm:spPr/>
    </dgm:pt>
    <dgm:pt modelId="{59F62DC6-C86D-5F45-B99C-D7EE56365D0F}" type="pres">
      <dgm:prSet presAssocID="{FCD70280-E5D5-F142-AA89-E1B939D27183}" presName="rootComposite" presStyleCnt="0"/>
      <dgm:spPr/>
    </dgm:pt>
    <dgm:pt modelId="{68184730-CD6F-6A46-A5B7-1393E4276AB6}" type="pres">
      <dgm:prSet presAssocID="{FCD70280-E5D5-F142-AA89-E1B939D27183}" presName="rootText" presStyleLbl="node2" presStyleIdx="3" presStyleCnt="7">
        <dgm:presLayoutVars>
          <dgm:chPref val="3"/>
        </dgm:presLayoutVars>
      </dgm:prSet>
      <dgm:spPr/>
      <dgm:t>
        <a:bodyPr/>
        <a:lstStyle/>
        <a:p>
          <a:endParaRPr lang="en-US"/>
        </a:p>
      </dgm:t>
    </dgm:pt>
    <dgm:pt modelId="{5AF21995-5D3F-FC46-A448-EB75B0D38688}" type="pres">
      <dgm:prSet presAssocID="{FCD70280-E5D5-F142-AA89-E1B939D27183}" presName="rootConnector" presStyleLbl="node2" presStyleIdx="3" presStyleCnt="7"/>
      <dgm:spPr/>
      <dgm:t>
        <a:bodyPr/>
        <a:lstStyle/>
        <a:p>
          <a:endParaRPr lang="en-US"/>
        </a:p>
      </dgm:t>
    </dgm:pt>
    <dgm:pt modelId="{B7229860-A960-D941-90B8-71CBD9FB698A}" type="pres">
      <dgm:prSet presAssocID="{FCD70280-E5D5-F142-AA89-E1B939D27183}" presName="hierChild4" presStyleCnt="0"/>
      <dgm:spPr/>
    </dgm:pt>
    <dgm:pt modelId="{07100DAE-AD73-DA48-B71E-F58987B1842A}" type="pres">
      <dgm:prSet presAssocID="{FCD70280-E5D5-F142-AA89-E1B939D27183}" presName="hierChild5" presStyleCnt="0"/>
      <dgm:spPr/>
    </dgm:pt>
    <dgm:pt modelId="{DED9C2FC-A13B-854F-A140-D1478F21B957}" type="pres">
      <dgm:prSet presAssocID="{0DFDEAE2-9024-4742-AF92-750BB98DEAA8}" presName="Name64" presStyleLbl="parChTrans1D2" presStyleIdx="4" presStyleCnt="7"/>
      <dgm:spPr/>
      <dgm:t>
        <a:bodyPr/>
        <a:lstStyle/>
        <a:p>
          <a:endParaRPr lang="en-US"/>
        </a:p>
      </dgm:t>
    </dgm:pt>
    <dgm:pt modelId="{FFDD14A6-2DC6-6B4A-8EF6-14871745E126}" type="pres">
      <dgm:prSet presAssocID="{0E040E50-1ABA-CF4B-8CCB-40809EF8D601}" presName="hierRoot2" presStyleCnt="0">
        <dgm:presLayoutVars>
          <dgm:hierBranch val="init"/>
        </dgm:presLayoutVars>
      </dgm:prSet>
      <dgm:spPr/>
    </dgm:pt>
    <dgm:pt modelId="{8802C486-10EA-ED48-B05E-37C3171B80F0}" type="pres">
      <dgm:prSet presAssocID="{0E040E50-1ABA-CF4B-8CCB-40809EF8D601}" presName="rootComposite" presStyleCnt="0"/>
      <dgm:spPr/>
    </dgm:pt>
    <dgm:pt modelId="{7E2A78CD-B9A0-E149-BF12-D533FE53EE9B}" type="pres">
      <dgm:prSet presAssocID="{0E040E50-1ABA-CF4B-8CCB-40809EF8D601}" presName="rootText" presStyleLbl="node2" presStyleIdx="4" presStyleCnt="7">
        <dgm:presLayoutVars>
          <dgm:chPref val="3"/>
        </dgm:presLayoutVars>
      </dgm:prSet>
      <dgm:spPr/>
      <dgm:t>
        <a:bodyPr/>
        <a:lstStyle/>
        <a:p>
          <a:endParaRPr lang="en-US"/>
        </a:p>
      </dgm:t>
    </dgm:pt>
    <dgm:pt modelId="{EEE63673-EF95-C040-9E0A-4C7EDEE0B8A8}" type="pres">
      <dgm:prSet presAssocID="{0E040E50-1ABA-CF4B-8CCB-40809EF8D601}" presName="rootConnector" presStyleLbl="node2" presStyleIdx="4" presStyleCnt="7"/>
      <dgm:spPr/>
      <dgm:t>
        <a:bodyPr/>
        <a:lstStyle/>
        <a:p>
          <a:endParaRPr lang="en-US"/>
        </a:p>
      </dgm:t>
    </dgm:pt>
    <dgm:pt modelId="{A843C5AC-BEA5-D44D-814A-914695773AA2}" type="pres">
      <dgm:prSet presAssocID="{0E040E50-1ABA-CF4B-8CCB-40809EF8D601}" presName="hierChild4" presStyleCnt="0"/>
      <dgm:spPr/>
    </dgm:pt>
    <dgm:pt modelId="{C3B40029-31DB-D64D-94B8-29827AD30F39}" type="pres">
      <dgm:prSet presAssocID="{0E040E50-1ABA-CF4B-8CCB-40809EF8D601}" presName="hierChild5" presStyleCnt="0"/>
      <dgm:spPr/>
    </dgm:pt>
    <dgm:pt modelId="{FA302081-0A5E-044E-825A-325DB8A5AA94}" type="pres">
      <dgm:prSet presAssocID="{261B745A-CB75-9B43-96C2-6B5125651F86}" presName="Name64" presStyleLbl="parChTrans1D2" presStyleIdx="5" presStyleCnt="7"/>
      <dgm:spPr/>
      <dgm:t>
        <a:bodyPr/>
        <a:lstStyle/>
        <a:p>
          <a:endParaRPr lang="en-US"/>
        </a:p>
      </dgm:t>
    </dgm:pt>
    <dgm:pt modelId="{83448EE0-D836-1B48-BA1F-AF98B7597F25}" type="pres">
      <dgm:prSet presAssocID="{7B7EBF7A-7EC2-1448-922F-7CE8CDC11D3B}" presName="hierRoot2" presStyleCnt="0">
        <dgm:presLayoutVars>
          <dgm:hierBranch val="init"/>
        </dgm:presLayoutVars>
      </dgm:prSet>
      <dgm:spPr/>
    </dgm:pt>
    <dgm:pt modelId="{7B130485-44B5-2A40-94ED-8F042995C295}" type="pres">
      <dgm:prSet presAssocID="{7B7EBF7A-7EC2-1448-922F-7CE8CDC11D3B}" presName="rootComposite" presStyleCnt="0"/>
      <dgm:spPr/>
    </dgm:pt>
    <dgm:pt modelId="{0D458EBA-246F-0943-A5D6-52D13A4453FC}" type="pres">
      <dgm:prSet presAssocID="{7B7EBF7A-7EC2-1448-922F-7CE8CDC11D3B}" presName="rootText" presStyleLbl="node2" presStyleIdx="5" presStyleCnt="7">
        <dgm:presLayoutVars>
          <dgm:chPref val="3"/>
        </dgm:presLayoutVars>
      </dgm:prSet>
      <dgm:spPr/>
      <dgm:t>
        <a:bodyPr/>
        <a:lstStyle/>
        <a:p>
          <a:endParaRPr lang="en-US"/>
        </a:p>
      </dgm:t>
    </dgm:pt>
    <dgm:pt modelId="{AF4BC550-16C8-A14D-BF5C-25AAB829010C}" type="pres">
      <dgm:prSet presAssocID="{7B7EBF7A-7EC2-1448-922F-7CE8CDC11D3B}" presName="rootConnector" presStyleLbl="node2" presStyleIdx="5" presStyleCnt="7"/>
      <dgm:spPr/>
      <dgm:t>
        <a:bodyPr/>
        <a:lstStyle/>
        <a:p>
          <a:endParaRPr lang="en-US"/>
        </a:p>
      </dgm:t>
    </dgm:pt>
    <dgm:pt modelId="{40693257-A0D8-584D-9186-000AA41F2461}" type="pres">
      <dgm:prSet presAssocID="{7B7EBF7A-7EC2-1448-922F-7CE8CDC11D3B}" presName="hierChild4" presStyleCnt="0"/>
      <dgm:spPr/>
    </dgm:pt>
    <dgm:pt modelId="{5A1433A7-380F-554B-928C-96DB1636F0BA}" type="pres">
      <dgm:prSet presAssocID="{7B7EBF7A-7EC2-1448-922F-7CE8CDC11D3B}" presName="hierChild5" presStyleCnt="0"/>
      <dgm:spPr/>
    </dgm:pt>
    <dgm:pt modelId="{D59AE44B-FA35-344D-9534-16EEE1A57EA3}" type="pres">
      <dgm:prSet presAssocID="{B7D48203-6204-1648-98C8-A911F83C8692}" presName="Name64" presStyleLbl="parChTrans1D2" presStyleIdx="6" presStyleCnt="7"/>
      <dgm:spPr/>
      <dgm:t>
        <a:bodyPr/>
        <a:lstStyle/>
        <a:p>
          <a:endParaRPr lang="en-US"/>
        </a:p>
      </dgm:t>
    </dgm:pt>
    <dgm:pt modelId="{8E4257B9-0E43-6D46-B861-CE303209F1F8}" type="pres">
      <dgm:prSet presAssocID="{DFE3D74D-4436-3D40-9FF6-032DEF5FBC14}" presName="hierRoot2" presStyleCnt="0">
        <dgm:presLayoutVars>
          <dgm:hierBranch val="init"/>
        </dgm:presLayoutVars>
      </dgm:prSet>
      <dgm:spPr/>
    </dgm:pt>
    <dgm:pt modelId="{73F3E3F8-5067-2143-B1B0-6C0B702F526E}" type="pres">
      <dgm:prSet presAssocID="{DFE3D74D-4436-3D40-9FF6-032DEF5FBC14}" presName="rootComposite" presStyleCnt="0"/>
      <dgm:spPr/>
    </dgm:pt>
    <dgm:pt modelId="{F417D232-BC87-6842-9A5D-2550044C735B}" type="pres">
      <dgm:prSet presAssocID="{DFE3D74D-4436-3D40-9FF6-032DEF5FBC14}" presName="rootText" presStyleLbl="node2" presStyleIdx="6" presStyleCnt="7">
        <dgm:presLayoutVars>
          <dgm:chPref val="3"/>
        </dgm:presLayoutVars>
      </dgm:prSet>
      <dgm:spPr/>
      <dgm:t>
        <a:bodyPr/>
        <a:lstStyle/>
        <a:p>
          <a:endParaRPr lang="en-US"/>
        </a:p>
      </dgm:t>
    </dgm:pt>
    <dgm:pt modelId="{AE567FA7-90C3-334E-ABDF-0B57FB291004}" type="pres">
      <dgm:prSet presAssocID="{DFE3D74D-4436-3D40-9FF6-032DEF5FBC14}" presName="rootConnector" presStyleLbl="node2" presStyleIdx="6" presStyleCnt="7"/>
      <dgm:spPr/>
      <dgm:t>
        <a:bodyPr/>
        <a:lstStyle/>
        <a:p>
          <a:endParaRPr lang="en-US"/>
        </a:p>
      </dgm:t>
    </dgm:pt>
    <dgm:pt modelId="{E172FACF-4C0C-9546-880F-7F483F77D6CC}" type="pres">
      <dgm:prSet presAssocID="{DFE3D74D-4436-3D40-9FF6-032DEF5FBC14}" presName="hierChild4" presStyleCnt="0"/>
      <dgm:spPr/>
    </dgm:pt>
    <dgm:pt modelId="{63A5FDB5-083D-0943-A0DE-1CEE76E52693}" type="pres">
      <dgm:prSet presAssocID="{DFE3D74D-4436-3D40-9FF6-032DEF5FBC14}" presName="hierChild5" presStyleCnt="0"/>
      <dgm:spPr/>
    </dgm:pt>
    <dgm:pt modelId="{B6541696-9F16-994F-AD01-10C255FEBF2A}" type="pres">
      <dgm:prSet presAssocID="{92455B1B-8AE6-6B4F-B39C-184F5DE58340}" presName="hierChild3" presStyleCnt="0"/>
      <dgm:spPr/>
    </dgm:pt>
  </dgm:ptLst>
  <dgm:cxnLst>
    <dgm:cxn modelId="{F50009B9-B0E8-6546-957A-956DC9D8EB25}" srcId="{92455B1B-8AE6-6B4F-B39C-184F5DE58340}" destId="{01E90E79-635A-CF4F-A9A5-420C0073A83A}" srcOrd="2" destOrd="0" parTransId="{0020D379-535D-2D42-A269-A69D089EDFF7}" sibTransId="{9A56C6CF-BA27-194A-98AD-B91CA107C253}"/>
    <dgm:cxn modelId="{2E530193-1671-D349-864F-DE0E9F2EFB11}" type="presOf" srcId="{51051571-59F5-714D-ADE7-70ECC040F1DC}" destId="{836D0396-B085-794E-A6CC-D00C6844F102}" srcOrd="0" destOrd="0" presId="urn:microsoft.com/office/officeart/2009/3/layout/HorizontalOrganizationChart"/>
    <dgm:cxn modelId="{117B5CE7-E448-4442-B492-97C400839108}" srcId="{92455B1B-8AE6-6B4F-B39C-184F5DE58340}" destId="{FCD70280-E5D5-F142-AA89-E1B939D27183}" srcOrd="3" destOrd="0" parTransId="{51051571-59F5-714D-ADE7-70ECC040F1DC}" sibTransId="{0620C366-AC05-E547-83FE-9A799279561A}"/>
    <dgm:cxn modelId="{A3644F31-AB09-BB49-B635-ABCD07069600}" type="presOf" srcId="{DFE3D74D-4436-3D40-9FF6-032DEF5FBC14}" destId="{AE567FA7-90C3-334E-ABDF-0B57FB291004}" srcOrd="1" destOrd="0" presId="urn:microsoft.com/office/officeart/2009/3/layout/HorizontalOrganizationChart"/>
    <dgm:cxn modelId="{EE21E87B-F8C1-D640-BA2A-5C13350C034C}" type="presOf" srcId="{0E040E50-1ABA-CF4B-8CCB-40809EF8D601}" destId="{EEE63673-EF95-C040-9E0A-4C7EDEE0B8A8}" srcOrd="1" destOrd="0" presId="urn:microsoft.com/office/officeart/2009/3/layout/HorizontalOrganizationChart"/>
    <dgm:cxn modelId="{00FEC9C0-F3E9-5A4E-B24D-E830320D622F}" srcId="{92455B1B-8AE6-6B4F-B39C-184F5DE58340}" destId="{7B7EBF7A-7EC2-1448-922F-7CE8CDC11D3B}" srcOrd="5" destOrd="0" parTransId="{261B745A-CB75-9B43-96C2-6B5125651F86}" sibTransId="{BC3F32D4-DB91-504A-A1A1-E95FB23CA647}"/>
    <dgm:cxn modelId="{16784767-96A1-404F-84C4-A07DD864E8BF}" type="presOf" srcId="{FCD70280-E5D5-F142-AA89-E1B939D27183}" destId="{68184730-CD6F-6A46-A5B7-1393E4276AB6}" srcOrd="0" destOrd="0" presId="urn:microsoft.com/office/officeart/2009/3/layout/HorizontalOrganizationChart"/>
    <dgm:cxn modelId="{5585551D-6EFB-C047-88C3-42D5AAAC2C85}" type="presOf" srcId="{92455B1B-8AE6-6B4F-B39C-184F5DE58340}" destId="{FC427B64-C03F-924D-B18E-20E20D37CA71}" srcOrd="1" destOrd="0" presId="urn:microsoft.com/office/officeart/2009/3/layout/HorizontalOrganizationChart"/>
    <dgm:cxn modelId="{592DD8D4-18B5-D04F-9CDD-4B0AE886CF08}" type="presOf" srcId="{FCD70280-E5D5-F142-AA89-E1B939D27183}" destId="{5AF21995-5D3F-FC46-A448-EB75B0D38688}" srcOrd="1" destOrd="0" presId="urn:microsoft.com/office/officeart/2009/3/layout/HorizontalOrganizationChart"/>
    <dgm:cxn modelId="{F74A53E5-0A71-9640-9B97-FF9384641330}" srcId="{92455B1B-8AE6-6B4F-B39C-184F5DE58340}" destId="{DFE3D74D-4436-3D40-9FF6-032DEF5FBC14}" srcOrd="6" destOrd="0" parTransId="{B7D48203-6204-1648-98C8-A911F83C8692}" sibTransId="{A9D988C0-0AB9-F749-8B7D-16102EB79D38}"/>
    <dgm:cxn modelId="{7A259684-F7B7-B446-93D3-7A00FE3026F5}" type="presOf" srcId="{01E90E79-635A-CF4F-A9A5-420C0073A83A}" destId="{2B726746-4AA5-EA4A-8AAD-8C12BCE29CDE}" srcOrd="0" destOrd="0" presId="urn:microsoft.com/office/officeart/2009/3/layout/HorizontalOrganizationChart"/>
    <dgm:cxn modelId="{AD745BDB-B316-8244-B6B8-A604A1EA98F9}" type="presOf" srcId="{7B7EBF7A-7EC2-1448-922F-7CE8CDC11D3B}" destId="{AF4BC550-16C8-A14D-BF5C-25AAB829010C}" srcOrd="1" destOrd="0" presId="urn:microsoft.com/office/officeart/2009/3/layout/HorizontalOrganizationChart"/>
    <dgm:cxn modelId="{673BF1B4-B030-D240-AFE8-EA0F77256DDA}" type="presOf" srcId="{B7D48203-6204-1648-98C8-A911F83C8692}" destId="{D59AE44B-FA35-344D-9534-16EEE1A57EA3}" srcOrd="0" destOrd="0" presId="urn:microsoft.com/office/officeart/2009/3/layout/HorizontalOrganizationChart"/>
    <dgm:cxn modelId="{7235B9E1-B15D-EC44-93F5-C2565A5791CE}" type="presOf" srcId="{0DFDEAE2-9024-4742-AF92-750BB98DEAA8}" destId="{DED9C2FC-A13B-854F-A140-D1478F21B957}" srcOrd="0" destOrd="0" presId="urn:microsoft.com/office/officeart/2009/3/layout/HorizontalOrganizationChart"/>
    <dgm:cxn modelId="{40B96AA5-8EC6-8646-AB67-E3C330E7478A}" type="presOf" srcId="{0E040E50-1ABA-CF4B-8CCB-40809EF8D601}" destId="{7E2A78CD-B9A0-E149-BF12-D533FE53EE9B}" srcOrd="0" destOrd="0" presId="urn:microsoft.com/office/officeart/2009/3/layout/HorizontalOrganizationChart"/>
    <dgm:cxn modelId="{1B1937A4-BA6F-2342-9F11-74DDCF5EE87A}" type="presOf" srcId="{CF7AC63A-4B8E-974B-B511-D173EFB947F2}" destId="{A01D09B1-DB19-B143-A183-28D73B348D21}" srcOrd="0" destOrd="0" presId="urn:microsoft.com/office/officeart/2009/3/layout/HorizontalOrganizationChart"/>
    <dgm:cxn modelId="{BD242547-6860-424E-888B-B95F9A734695}" type="presOf" srcId="{AB81BBD9-3BD8-004D-B604-3DF9707EA1BE}" destId="{3AD8983A-06EA-B84A-812B-D4340F9CB0C9}" srcOrd="0" destOrd="0" presId="urn:microsoft.com/office/officeart/2009/3/layout/HorizontalOrganizationChart"/>
    <dgm:cxn modelId="{11CB896B-EB46-F44E-AB94-BE4BC5DFB3B3}" type="presOf" srcId="{E58896BC-CC7F-4F42-938A-009C2863DADA}" destId="{118CA64E-23F7-BA4F-B172-21482BB59927}" srcOrd="0" destOrd="0" presId="urn:microsoft.com/office/officeart/2009/3/layout/HorizontalOrganizationChart"/>
    <dgm:cxn modelId="{0E0C070E-7A33-4349-BCAF-B09F252B162D}" type="presOf" srcId="{92455B1B-8AE6-6B4F-B39C-184F5DE58340}" destId="{F88C4539-3CB4-334F-8FBE-FC2C2FCB7232}" srcOrd="0" destOrd="0" presId="urn:microsoft.com/office/officeart/2009/3/layout/HorizontalOrganizationChart"/>
    <dgm:cxn modelId="{45D7AF6D-3ACE-684D-B9F7-1F4DB1B66257}" srcId="{92455B1B-8AE6-6B4F-B39C-184F5DE58340}" destId="{0E040E50-1ABA-CF4B-8CCB-40809EF8D601}" srcOrd="4" destOrd="0" parTransId="{0DFDEAE2-9024-4742-AF92-750BB98DEAA8}" sibTransId="{3FA7EC35-81B5-8F4F-BCC0-B8418C1C4794}"/>
    <dgm:cxn modelId="{9FD2C9F3-3EC9-B54D-B967-57AA02BA81F4}" type="presOf" srcId="{0020D379-535D-2D42-A269-A69D089EDFF7}" destId="{EB9BF5BB-4135-804D-ABE1-92ECFF113B01}" srcOrd="0" destOrd="0" presId="urn:microsoft.com/office/officeart/2009/3/layout/HorizontalOrganizationChart"/>
    <dgm:cxn modelId="{64E8CBDD-B45E-CD48-A0B1-33BCA14F5A88}" srcId="{92455B1B-8AE6-6B4F-B39C-184F5DE58340}" destId="{E58896BC-CC7F-4F42-938A-009C2863DADA}" srcOrd="1" destOrd="0" parTransId="{AB81BBD9-3BD8-004D-B604-3DF9707EA1BE}" sibTransId="{F1433997-6685-AC40-BB00-F78AEE0105CC}"/>
    <dgm:cxn modelId="{A30A6434-8994-6C4F-B982-F711B3BE9FB4}" type="presOf" srcId="{CF7AC63A-4B8E-974B-B511-D173EFB947F2}" destId="{6BDF5D6C-3A0B-E643-8091-41B02B5B96A4}" srcOrd="1" destOrd="0" presId="urn:microsoft.com/office/officeart/2009/3/layout/HorizontalOrganizationChart"/>
    <dgm:cxn modelId="{F9E1D1C8-A002-1443-B613-7F2C2045A40B}" type="presOf" srcId="{E58896BC-CC7F-4F42-938A-009C2863DADA}" destId="{C61D75D3-55F3-D44B-9C1D-C4DAA6045713}" srcOrd="1" destOrd="0" presId="urn:microsoft.com/office/officeart/2009/3/layout/HorizontalOrganizationChart"/>
    <dgm:cxn modelId="{25044D8F-9C13-C948-A229-301E0BA8FCD0}" type="presOf" srcId="{DFE3D74D-4436-3D40-9FF6-032DEF5FBC14}" destId="{F417D232-BC87-6842-9A5D-2550044C735B}" srcOrd="0" destOrd="0" presId="urn:microsoft.com/office/officeart/2009/3/layout/HorizontalOrganizationChart"/>
    <dgm:cxn modelId="{0A3BC254-F344-9D4C-9201-A63CAC21799F}" type="presOf" srcId="{7E345087-9F29-084C-B16D-97AF7F120B5B}" destId="{543429A2-96F8-EB46-BAAD-08FB8D486E6B}" srcOrd="0" destOrd="0" presId="urn:microsoft.com/office/officeart/2009/3/layout/HorizontalOrganizationChart"/>
    <dgm:cxn modelId="{DB62D2AE-3BD6-4B4C-BA7E-3E72ED27687A}" type="presOf" srcId="{7B7EBF7A-7EC2-1448-922F-7CE8CDC11D3B}" destId="{0D458EBA-246F-0943-A5D6-52D13A4453FC}" srcOrd="0" destOrd="0" presId="urn:microsoft.com/office/officeart/2009/3/layout/HorizontalOrganizationChart"/>
    <dgm:cxn modelId="{E3697096-28A9-9B4F-90C3-8E69480D9DA6}" type="presOf" srcId="{2EC7569F-8633-6249-ABA3-69F4846ABE59}" destId="{8588AFB7-37FF-ED4F-89F4-B4B8DE0238BB}" srcOrd="0" destOrd="0" presId="urn:microsoft.com/office/officeart/2009/3/layout/HorizontalOrganizationChart"/>
    <dgm:cxn modelId="{47B52EA3-DAA6-424C-B3C4-D82719BE11DC}" type="presOf" srcId="{261B745A-CB75-9B43-96C2-6B5125651F86}" destId="{FA302081-0A5E-044E-825A-325DB8A5AA94}" srcOrd="0" destOrd="0" presId="urn:microsoft.com/office/officeart/2009/3/layout/HorizontalOrganizationChart"/>
    <dgm:cxn modelId="{D8462CB9-9711-DF45-ADBA-402D61234F00}" srcId="{7E345087-9F29-084C-B16D-97AF7F120B5B}" destId="{92455B1B-8AE6-6B4F-B39C-184F5DE58340}" srcOrd="0" destOrd="0" parTransId="{E0791A85-8394-604F-826A-2887624CF391}" sibTransId="{163FFAA0-D9F6-E64F-A220-90C12D022ED0}"/>
    <dgm:cxn modelId="{90293E29-94F1-C74E-9819-9BD412210293}" type="presOf" srcId="{01E90E79-635A-CF4F-A9A5-420C0073A83A}" destId="{2F73C287-50E4-A549-BCEC-2D3091D8F2E5}" srcOrd="1" destOrd="0" presId="urn:microsoft.com/office/officeart/2009/3/layout/HorizontalOrganizationChart"/>
    <dgm:cxn modelId="{B50D1E25-9F01-7842-80C1-7D1498CD2E9B}" srcId="{92455B1B-8AE6-6B4F-B39C-184F5DE58340}" destId="{CF7AC63A-4B8E-974B-B511-D173EFB947F2}" srcOrd="0" destOrd="0" parTransId="{2EC7569F-8633-6249-ABA3-69F4846ABE59}" sibTransId="{A29A72AA-10F6-7147-9005-B35EED877C39}"/>
    <dgm:cxn modelId="{20BC032E-4884-E34A-9B2C-1421E7B7713E}" type="presParOf" srcId="{543429A2-96F8-EB46-BAAD-08FB8D486E6B}" destId="{AA4237EB-2FDB-A54B-89C5-D38710A54FF6}" srcOrd="0" destOrd="0" presId="urn:microsoft.com/office/officeart/2009/3/layout/HorizontalOrganizationChart"/>
    <dgm:cxn modelId="{6164F9E0-F097-7A4F-BB05-73ECABF80481}" type="presParOf" srcId="{AA4237EB-2FDB-A54B-89C5-D38710A54FF6}" destId="{46BEE655-D578-674A-9B8E-FF77E2B1803A}" srcOrd="0" destOrd="0" presId="urn:microsoft.com/office/officeart/2009/3/layout/HorizontalOrganizationChart"/>
    <dgm:cxn modelId="{2E99F544-2F03-C34F-85B9-E1CA2AECD30E}" type="presParOf" srcId="{46BEE655-D578-674A-9B8E-FF77E2B1803A}" destId="{F88C4539-3CB4-334F-8FBE-FC2C2FCB7232}" srcOrd="0" destOrd="0" presId="urn:microsoft.com/office/officeart/2009/3/layout/HorizontalOrganizationChart"/>
    <dgm:cxn modelId="{530EC7F4-FC74-EE41-9324-35F474DFE9ED}" type="presParOf" srcId="{46BEE655-D578-674A-9B8E-FF77E2B1803A}" destId="{FC427B64-C03F-924D-B18E-20E20D37CA71}" srcOrd="1" destOrd="0" presId="urn:microsoft.com/office/officeart/2009/3/layout/HorizontalOrganizationChart"/>
    <dgm:cxn modelId="{E3AB0B6E-FF1E-334B-9B54-F10A1F2D951B}" type="presParOf" srcId="{AA4237EB-2FDB-A54B-89C5-D38710A54FF6}" destId="{C02D04B1-4B04-A345-9498-55F233ACE5B6}" srcOrd="1" destOrd="0" presId="urn:microsoft.com/office/officeart/2009/3/layout/HorizontalOrganizationChart"/>
    <dgm:cxn modelId="{27E89F05-AC50-C740-8710-A98C9C770FF4}" type="presParOf" srcId="{C02D04B1-4B04-A345-9498-55F233ACE5B6}" destId="{8588AFB7-37FF-ED4F-89F4-B4B8DE0238BB}" srcOrd="0" destOrd="0" presId="urn:microsoft.com/office/officeart/2009/3/layout/HorizontalOrganizationChart"/>
    <dgm:cxn modelId="{92D98CE7-C862-3D48-9F92-7B734EFFB2D6}" type="presParOf" srcId="{C02D04B1-4B04-A345-9498-55F233ACE5B6}" destId="{D9D71770-47AC-1D42-82F2-5D4688DB802C}" srcOrd="1" destOrd="0" presId="urn:microsoft.com/office/officeart/2009/3/layout/HorizontalOrganizationChart"/>
    <dgm:cxn modelId="{8A2EA873-0E69-B447-8FE4-0B736E6FEDEE}" type="presParOf" srcId="{D9D71770-47AC-1D42-82F2-5D4688DB802C}" destId="{3A0F3D9F-9296-6C40-981D-27D147056DCC}" srcOrd="0" destOrd="0" presId="urn:microsoft.com/office/officeart/2009/3/layout/HorizontalOrganizationChart"/>
    <dgm:cxn modelId="{7A34BA31-56D7-184F-A2BF-B83E8B46D500}" type="presParOf" srcId="{3A0F3D9F-9296-6C40-981D-27D147056DCC}" destId="{A01D09B1-DB19-B143-A183-28D73B348D21}" srcOrd="0" destOrd="0" presId="urn:microsoft.com/office/officeart/2009/3/layout/HorizontalOrganizationChart"/>
    <dgm:cxn modelId="{CE84B860-0C17-7541-809C-BD7C5E0799FE}" type="presParOf" srcId="{3A0F3D9F-9296-6C40-981D-27D147056DCC}" destId="{6BDF5D6C-3A0B-E643-8091-41B02B5B96A4}" srcOrd="1" destOrd="0" presId="urn:microsoft.com/office/officeart/2009/3/layout/HorizontalOrganizationChart"/>
    <dgm:cxn modelId="{CDACC96A-5160-A844-8D25-5EC22B4DF384}" type="presParOf" srcId="{D9D71770-47AC-1D42-82F2-5D4688DB802C}" destId="{89C045B9-A709-3543-A015-235610C75C65}" srcOrd="1" destOrd="0" presId="urn:microsoft.com/office/officeart/2009/3/layout/HorizontalOrganizationChart"/>
    <dgm:cxn modelId="{E6D30468-FD98-E343-B915-DD1340C82C79}" type="presParOf" srcId="{D9D71770-47AC-1D42-82F2-5D4688DB802C}" destId="{A70B2B74-7509-6240-BA8B-930DBDF14477}" srcOrd="2" destOrd="0" presId="urn:microsoft.com/office/officeart/2009/3/layout/HorizontalOrganizationChart"/>
    <dgm:cxn modelId="{E2C60328-EEFF-6B4B-B196-0BD6A1E1A598}" type="presParOf" srcId="{C02D04B1-4B04-A345-9498-55F233ACE5B6}" destId="{3AD8983A-06EA-B84A-812B-D4340F9CB0C9}" srcOrd="2" destOrd="0" presId="urn:microsoft.com/office/officeart/2009/3/layout/HorizontalOrganizationChart"/>
    <dgm:cxn modelId="{95CF3B26-53F0-DD4F-AF8A-A7FF82862FD5}" type="presParOf" srcId="{C02D04B1-4B04-A345-9498-55F233ACE5B6}" destId="{79C2658B-940A-6940-875C-D45455F8409E}" srcOrd="3" destOrd="0" presId="urn:microsoft.com/office/officeart/2009/3/layout/HorizontalOrganizationChart"/>
    <dgm:cxn modelId="{5412B205-5574-0642-AFB9-7A510A4B9D7A}" type="presParOf" srcId="{79C2658B-940A-6940-875C-D45455F8409E}" destId="{EB5C4373-935E-EA41-BDE3-D25F98235808}" srcOrd="0" destOrd="0" presId="urn:microsoft.com/office/officeart/2009/3/layout/HorizontalOrganizationChart"/>
    <dgm:cxn modelId="{B509B5D0-553F-9A40-9341-772E101C4506}" type="presParOf" srcId="{EB5C4373-935E-EA41-BDE3-D25F98235808}" destId="{118CA64E-23F7-BA4F-B172-21482BB59927}" srcOrd="0" destOrd="0" presId="urn:microsoft.com/office/officeart/2009/3/layout/HorizontalOrganizationChart"/>
    <dgm:cxn modelId="{9B1A2D16-E20E-4743-9A1F-90419237A421}" type="presParOf" srcId="{EB5C4373-935E-EA41-BDE3-D25F98235808}" destId="{C61D75D3-55F3-D44B-9C1D-C4DAA6045713}" srcOrd="1" destOrd="0" presId="urn:microsoft.com/office/officeart/2009/3/layout/HorizontalOrganizationChart"/>
    <dgm:cxn modelId="{49DBF929-539B-334F-9C00-E37A11283B85}" type="presParOf" srcId="{79C2658B-940A-6940-875C-D45455F8409E}" destId="{50576EF7-F2A1-214B-BF56-3540DD0467EB}" srcOrd="1" destOrd="0" presId="urn:microsoft.com/office/officeart/2009/3/layout/HorizontalOrganizationChart"/>
    <dgm:cxn modelId="{F4369380-E1F4-E445-A25D-DC05BAED372F}" type="presParOf" srcId="{79C2658B-940A-6940-875C-D45455F8409E}" destId="{73494A49-E803-274F-A5ED-272988DF0B8A}" srcOrd="2" destOrd="0" presId="urn:microsoft.com/office/officeart/2009/3/layout/HorizontalOrganizationChart"/>
    <dgm:cxn modelId="{AF690ACF-D054-564C-924E-E81507787282}" type="presParOf" srcId="{C02D04B1-4B04-A345-9498-55F233ACE5B6}" destId="{EB9BF5BB-4135-804D-ABE1-92ECFF113B01}" srcOrd="4" destOrd="0" presId="urn:microsoft.com/office/officeart/2009/3/layout/HorizontalOrganizationChart"/>
    <dgm:cxn modelId="{20ED7449-C43D-4140-9321-9013C8152E55}" type="presParOf" srcId="{C02D04B1-4B04-A345-9498-55F233ACE5B6}" destId="{49D28FFF-0B40-E34D-9432-E290BBB5EDCB}" srcOrd="5" destOrd="0" presId="urn:microsoft.com/office/officeart/2009/3/layout/HorizontalOrganizationChart"/>
    <dgm:cxn modelId="{BA6CEFF8-6BA6-644F-A069-6A4DAC39E4CF}" type="presParOf" srcId="{49D28FFF-0B40-E34D-9432-E290BBB5EDCB}" destId="{09C17BF3-D53A-1047-B9CC-4A419224E5D1}" srcOrd="0" destOrd="0" presId="urn:microsoft.com/office/officeart/2009/3/layout/HorizontalOrganizationChart"/>
    <dgm:cxn modelId="{46795AB1-08AA-614E-BA9F-9D75ABF6235F}" type="presParOf" srcId="{09C17BF3-D53A-1047-B9CC-4A419224E5D1}" destId="{2B726746-4AA5-EA4A-8AAD-8C12BCE29CDE}" srcOrd="0" destOrd="0" presId="urn:microsoft.com/office/officeart/2009/3/layout/HorizontalOrganizationChart"/>
    <dgm:cxn modelId="{9A8337CC-48CE-994F-AEC4-9672248B4E90}" type="presParOf" srcId="{09C17BF3-D53A-1047-B9CC-4A419224E5D1}" destId="{2F73C287-50E4-A549-BCEC-2D3091D8F2E5}" srcOrd="1" destOrd="0" presId="urn:microsoft.com/office/officeart/2009/3/layout/HorizontalOrganizationChart"/>
    <dgm:cxn modelId="{07F18F25-8E39-4147-9E8F-D87A185C7AC1}" type="presParOf" srcId="{49D28FFF-0B40-E34D-9432-E290BBB5EDCB}" destId="{0985336A-9277-E040-8AC0-F3778F1B0CD0}" srcOrd="1" destOrd="0" presId="urn:microsoft.com/office/officeart/2009/3/layout/HorizontalOrganizationChart"/>
    <dgm:cxn modelId="{E3A33E6F-B5A5-1742-8FEC-CFDA7C01C311}" type="presParOf" srcId="{49D28FFF-0B40-E34D-9432-E290BBB5EDCB}" destId="{B8BF4829-4EC2-7F41-88EE-8FA50E53F0FF}" srcOrd="2" destOrd="0" presId="urn:microsoft.com/office/officeart/2009/3/layout/HorizontalOrganizationChart"/>
    <dgm:cxn modelId="{32220C56-A1B7-2E4D-AC2A-C96714C8D346}" type="presParOf" srcId="{C02D04B1-4B04-A345-9498-55F233ACE5B6}" destId="{836D0396-B085-794E-A6CC-D00C6844F102}" srcOrd="6" destOrd="0" presId="urn:microsoft.com/office/officeart/2009/3/layout/HorizontalOrganizationChart"/>
    <dgm:cxn modelId="{C526FFB5-EFA2-974C-8541-5814ADAD4CED}" type="presParOf" srcId="{C02D04B1-4B04-A345-9498-55F233ACE5B6}" destId="{F5B740AB-78CA-3A4F-9169-4DB4420B6DF2}" srcOrd="7" destOrd="0" presId="urn:microsoft.com/office/officeart/2009/3/layout/HorizontalOrganizationChart"/>
    <dgm:cxn modelId="{4A3A8442-F90D-9546-AACE-F643A0CDC920}" type="presParOf" srcId="{F5B740AB-78CA-3A4F-9169-4DB4420B6DF2}" destId="{59F62DC6-C86D-5F45-B99C-D7EE56365D0F}" srcOrd="0" destOrd="0" presId="urn:microsoft.com/office/officeart/2009/3/layout/HorizontalOrganizationChart"/>
    <dgm:cxn modelId="{0602D210-1A9C-A346-B2F8-192D080BDE7F}" type="presParOf" srcId="{59F62DC6-C86D-5F45-B99C-D7EE56365D0F}" destId="{68184730-CD6F-6A46-A5B7-1393E4276AB6}" srcOrd="0" destOrd="0" presId="urn:microsoft.com/office/officeart/2009/3/layout/HorizontalOrganizationChart"/>
    <dgm:cxn modelId="{0E880310-F5EA-B44D-AFE7-4EEA5E18E222}" type="presParOf" srcId="{59F62DC6-C86D-5F45-B99C-D7EE56365D0F}" destId="{5AF21995-5D3F-FC46-A448-EB75B0D38688}" srcOrd="1" destOrd="0" presId="urn:microsoft.com/office/officeart/2009/3/layout/HorizontalOrganizationChart"/>
    <dgm:cxn modelId="{2A2DED5B-D79C-7745-B877-D7F1A810E731}" type="presParOf" srcId="{F5B740AB-78CA-3A4F-9169-4DB4420B6DF2}" destId="{B7229860-A960-D941-90B8-71CBD9FB698A}" srcOrd="1" destOrd="0" presId="urn:microsoft.com/office/officeart/2009/3/layout/HorizontalOrganizationChart"/>
    <dgm:cxn modelId="{5FCFC206-E8BC-2E48-B77F-4BA235A007F9}" type="presParOf" srcId="{F5B740AB-78CA-3A4F-9169-4DB4420B6DF2}" destId="{07100DAE-AD73-DA48-B71E-F58987B1842A}" srcOrd="2" destOrd="0" presId="urn:microsoft.com/office/officeart/2009/3/layout/HorizontalOrganizationChart"/>
    <dgm:cxn modelId="{D7A5583A-7E5C-CE4C-9115-EF0795BAB58E}" type="presParOf" srcId="{C02D04B1-4B04-A345-9498-55F233ACE5B6}" destId="{DED9C2FC-A13B-854F-A140-D1478F21B957}" srcOrd="8" destOrd="0" presId="urn:microsoft.com/office/officeart/2009/3/layout/HorizontalOrganizationChart"/>
    <dgm:cxn modelId="{47835216-BFEB-BF40-8447-40CE2A7F39CC}" type="presParOf" srcId="{C02D04B1-4B04-A345-9498-55F233ACE5B6}" destId="{FFDD14A6-2DC6-6B4A-8EF6-14871745E126}" srcOrd="9" destOrd="0" presId="urn:microsoft.com/office/officeart/2009/3/layout/HorizontalOrganizationChart"/>
    <dgm:cxn modelId="{CB513475-D135-4448-A77D-501A1C391D96}" type="presParOf" srcId="{FFDD14A6-2DC6-6B4A-8EF6-14871745E126}" destId="{8802C486-10EA-ED48-B05E-37C3171B80F0}" srcOrd="0" destOrd="0" presId="urn:microsoft.com/office/officeart/2009/3/layout/HorizontalOrganizationChart"/>
    <dgm:cxn modelId="{C6542099-4BB6-1E4F-95EA-324D7E9CD5EA}" type="presParOf" srcId="{8802C486-10EA-ED48-B05E-37C3171B80F0}" destId="{7E2A78CD-B9A0-E149-BF12-D533FE53EE9B}" srcOrd="0" destOrd="0" presId="urn:microsoft.com/office/officeart/2009/3/layout/HorizontalOrganizationChart"/>
    <dgm:cxn modelId="{D8D9968A-E316-8540-BDB0-680C08CC9AF6}" type="presParOf" srcId="{8802C486-10EA-ED48-B05E-37C3171B80F0}" destId="{EEE63673-EF95-C040-9E0A-4C7EDEE0B8A8}" srcOrd="1" destOrd="0" presId="urn:microsoft.com/office/officeart/2009/3/layout/HorizontalOrganizationChart"/>
    <dgm:cxn modelId="{15B9CAC2-2130-AB4C-8155-D0118BB177E3}" type="presParOf" srcId="{FFDD14A6-2DC6-6B4A-8EF6-14871745E126}" destId="{A843C5AC-BEA5-D44D-814A-914695773AA2}" srcOrd="1" destOrd="0" presId="urn:microsoft.com/office/officeart/2009/3/layout/HorizontalOrganizationChart"/>
    <dgm:cxn modelId="{93BE7DC1-0588-A94A-AA7A-A998045D7E46}" type="presParOf" srcId="{FFDD14A6-2DC6-6B4A-8EF6-14871745E126}" destId="{C3B40029-31DB-D64D-94B8-29827AD30F39}" srcOrd="2" destOrd="0" presId="urn:microsoft.com/office/officeart/2009/3/layout/HorizontalOrganizationChart"/>
    <dgm:cxn modelId="{1E1B3DE1-FECF-A54D-8B3D-168DD6C07A70}" type="presParOf" srcId="{C02D04B1-4B04-A345-9498-55F233ACE5B6}" destId="{FA302081-0A5E-044E-825A-325DB8A5AA94}" srcOrd="10" destOrd="0" presId="urn:microsoft.com/office/officeart/2009/3/layout/HorizontalOrganizationChart"/>
    <dgm:cxn modelId="{8B98E0E7-9333-0941-BFFF-94A277168F4A}" type="presParOf" srcId="{C02D04B1-4B04-A345-9498-55F233ACE5B6}" destId="{83448EE0-D836-1B48-BA1F-AF98B7597F25}" srcOrd="11" destOrd="0" presId="urn:microsoft.com/office/officeart/2009/3/layout/HorizontalOrganizationChart"/>
    <dgm:cxn modelId="{F6EB5714-E44E-B94E-96DB-EF28745D01A9}" type="presParOf" srcId="{83448EE0-D836-1B48-BA1F-AF98B7597F25}" destId="{7B130485-44B5-2A40-94ED-8F042995C295}" srcOrd="0" destOrd="0" presId="urn:microsoft.com/office/officeart/2009/3/layout/HorizontalOrganizationChart"/>
    <dgm:cxn modelId="{4B727D0E-7590-2048-A28B-BA1410EB3F42}" type="presParOf" srcId="{7B130485-44B5-2A40-94ED-8F042995C295}" destId="{0D458EBA-246F-0943-A5D6-52D13A4453FC}" srcOrd="0" destOrd="0" presId="urn:microsoft.com/office/officeart/2009/3/layout/HorizontalOrganizationChart"/>
    <dgm:cxn modelId="{3AAC0405-1057-6040-A170-C0C5274A640E}" type="presParOf" srcId="{7B130485-44B5-2A40-94ED-8F042995C295}" destId="{AF4BC550-16C8-A14D-BF5C-25AAB829010C}" srcOrd="1" destOrd="0" presId="urn:microsoft.com/office/officeart/2009/3/layout/HorizontalOrganizationChart"/>
    <dgm:cxn modelId="{5A6A817C-9433-AB42-BCA0-A0100A7E7464}" type="presParOf" srcId="{83448EE0-D836-1B48-BA1F-AF98B7597F25}" destId="{40693257-A0D8-584D-9186-000AA41F2461}" srcOrd="1" destOrd="0" presId="urn:microsoft.com/office/officeart/2009/3/layout/HorizontalOrganizationChart"/>
    <dgm:cxn modelId="{E105A36F-6844-E244-945B-8FC1DC8D3BED}" type="presParOf" srcId="{83448EE0-D836-1B48-BA1F-AF98B7597F25}" destId="{5A1433A7-380F-554B-928C-96DB1636F0BA}" srcOrd="2" destOrd="0" presId="urn:microsoft.com/office/officeart/2009/3/layout/HorizontalOrganizationChart"/>
    <dgm:cxn modelId="{153124F0-852A-3845-99D4-2DEDCC25DCA5}" type="presParOf" srcId="{C02D04B1-4B04-A345-9498-55F233ACE5B6}" destId="{D59AE44B-FA35-344D-9534-16EEE1A57EA3}" srcOrd="12" destOrd="0" presId="urn:microsoft.com/office/officeart/2009/3/layout/HorizontalOrganizationChart"/>
    <dgm:cxn modelId="{EA204AE3-69BF-AB4B-9E5A-A0F82B191E54}" type="presParOf" srcId="{C02D04B1-4B04-A345-9498-55F233ACE5B6}" destId="{8E4257B9-0E43-6D46-B861-CE303209F1F8}" srcOrd="13" destOrd="0" presId="urn:microsoft.com/office/officeart/2009/3/layout/HorizontalOrganizationChart"/>
    <dgm:cxn modelId="{EE6B0B6B-5F70-2D45-A8E6-1BDD9B1CEA6D}" type="presParOf" srcId="{8E4257B9-0E43-6D46-B861-CE303209F1F8}" destId="{73F3E3F8-5067-2143-B1B0-6C0B702F526E}" srcOrd="0" destOrd="0" presId="urn:microsoft.com/office/officeart/2009/3/layout/HorizontalOrganizationChart"/>
    <dgm:cxn modelId="{FDEB57A3-E06E-8A48-8D13-A1DA17138A76}" type="presParOf" srcId="{73F3E3F8-5067-2143-B1B0-6C0B702F526E}" destId="{F417D232-BC87-6842-9A5D-2550044C735B}" srcOrd="0" destOrd="0" presId="urn:microsoft.com/office/officeart/2009/3/layout/HorizontalOrganizationChart"/>
    <dgm:cxn modelId="{077DD04B-0992-3F43-9B74-E89C2FB83304}" type="presParOf" srcId="{73F3E3F8-5067-2143-B1B0-6C0B702F526E}" destId="{AE567FA7-90C3-334E-ABDF-0B57FB291004}" srcOrd="1" destOrd="0" presId="urn:microsoft.com/office/officeart/2009/3/layout/HorizontalOrganizationChart"/>
    <dgm:cxn modelId="{04948FAF-EAA5-694D-A25F-EAAF86372993}" type="presParOf" srcId="{8E4257B9-0E43-6D46-B861-CE303209F1F8}" destId="{E172FACF-4C0C-9546-880F-7F483F77D6CC}" srcOrd="1" destOrd="0" presId="urn:microsoft.com/office/officeart/2009/3/layout/HorizontalOrganizationChart"/>
    <dgm:cxn modelId="{D041ABF8-77B1-9248-87F0-B17935BEC0E9}" type="presParOf" srcId="{8E4257B9-0E43-6D46-B861-CE303209F1F8}" destId="{63A5FDB5-083D-0943-A0DE-1CEE76E52693}" srcOrd="2" destOrd="0" presId="urn:microsoft.com/office/officeart/2009/3/layout/HorizontalOrganizationChart"/>
    <dgm:cxn modelId="{D04512C3-FA54-7942-8707-1180803531D8}" type="presParOf" srcId="{AA4237EB-2FDB-A54B-89C5-D38710A54FF6}" destId="{B6541696-9F16-994F-AD01-10C255FEBF2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BFED0F-70D4-0849-80BC-2ED5E294ED36}" type="doc">
      <dgm:prSet loTypeId="urn:microsoft.com/office/officeart/2005/8/layout/orgChart1" loCatId="" qsTypeId="urn:microsoft.com/office/officeart/2005/8/quickstyle/simple3" qsCatId="simple" csTypeId="urn:microsoft.com/office/officeart/2005/8/colors/accent1_2" csCatId="accent1" phldr="1"/>
      <dgm:spPr/>
      <dgm:t>
        <a:bodyPr/>
        <a:lstStyle/>
        <a:p>
          <a:endParaRPr lang="en-US"/>
        </a:p>
      </dgm:t>
    </dgm:pt>
    <dgm:pt modelId="{8CB10874-17B4-B743-8BA1-5EA98E7D2071}">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a:latin typeface="Times New Roman"/>
              <a:cs typeface="Times New Roman"/>
            </a:rPr>
            <a:t>Projektijuht (1)</a:t>
          </a:r>
        </a:p>
      </dgm:t>
    </dgm:pt>
    <dgm:pt modelId="{858FC0FC-9816-5A44-9BF7-6C8FFE915E52}" type="parTrans" cxnId="{0FA7B6CE-AC19-2341-9EFB-3C1EAAF5A84C}">
      <dgm:prSet>
        <dgm:style>
          <a:lnRef idx="2">
            <a:schemeClr val="accent6"/>
          </a:lnRef>
          <a:fillRef idx="1">
            <a:schemeClr val="lt1"/>
          </a:fillRef>
          <a:effectRef idx="0">
            <a:schemeClr val="accent6"/>
          </a:effectRef>
          <a:fontRef idx="minor">
            <a:schemeClr val="dk1"/>
          </a:fontRef>
        </dgm:style>
      </dgm:prSet>
      <dgm:spPr/>
      <dgm:t>
        <a:bodyPr/>
        <a:lstStyle/>
        <a:p>
          <a:endParaRPr lang="en-US" sz="1200">
            <a:latin typeface="Times New Roman"/>
            <a:cs typeface="Times New Roman"/>
          </a:endParaRPr>
        </a:p>
      </dgm:t>
    </dgm:pt>
    <dgm:pt modelId="{DC524D2C-719A-8E47-B75E-A7C6C38019B9}" type="sibTrans" cxnId="{0FA7B6CE-AC19-2341-9EFB-3C1EAAF5A84C}">
      <dgm:prSet/>
      <dgm:spPr/>
      <dgm:t>
        <a:bodyPr/>
        <a:lstStyle/>
        <a:p>
          <a:endParaRPr lang="en-US"/>
        </a:p>
      </dgm:t>
    </dgm:pt>
    <dgm:pt modelId="{07ADF757-8314-D84D-B288-129B9C815B5C}">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a:latin typeface="Times New Roman"/>
              <a:cs typeface="Times New Roman"/>
            </a:rPr>
            <a:t>Ekspertgrupi juht (1) </a:t>
          </a:r>
        </a:p>
      </dgm:t>
    </dgm:pt>
    <dgm:pt modelId="{477B12E1-511D-E340-B7C7-D4DE2C59C019}" type="parTrans" cxnId="{3F42C647-E4E7-194A-81FF-35E89ABD137F}">
      <dgm:prSet>
        <dgm:style>
          <a:lnRef idx="2">
            <a:schemeClr val="accent6"/>
          </a:lnRef>
          <a:fillRef idx="1">
            <a:schemeClr val="lt1"/>
          </a:fillRef>
          <a:effectRef idx="0">
            <a:schemeClr val="accent6"/>
          </a:effectRef>
          <a:fontRef idx="minor">
            <a:schemeClr val="dk1"/>
          </a:fontRef>
        </dgm:style>
      </dgm:prSet>
      <dgm:spPr/>
      <dgm:t>
        <a:bodyPr/>
        <a:lstStyle/>
        <a:p>
          <a:endParaRPr lang="en-US" sz="1200">
            <a:latin typeface="Times New Roman"/>
            <a:cs typeface="Times New Roman"/>
          </a:endParaRPr>
        </a:p>
      </dgm:t>
    </dgm:pt>
    <dgm:pt modelId="{13A546C4-6FCB-1249-8FF2-31231ADF3D9C}" type="sibTrans" cxnId="{3F42C647-E4E7-194A-81FF-35E89ABD137F}">
      <dgm:prSet/>
      <dgm:spPr/>
      <dgm:t>
        <a:bodyPr/>
        <a:lstStyle/>
        <a:p>
          <a:endParaRPr lang="en-US"/>
        </a:p>
      </dgm:t>
    </dgm:pt>
    <dgm:pt modelId="{CBF9E637-A81C-2344-B460-A40FE2073C36}">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a:latin typeface="Times New Roman"/>
              <a:cs typeface="Times New Roman"/>
            </a:rPr>
            <a:t>Tõlkijad:</a:t>
          </a:r>
          <a:br>
            <a:rPr lang="en-US" sz="1200">
              <a:latin typeface="Times New Roman"/>
              <a:cs typeface="Times New Roman"/>
            </a:rPr>
          </a:br>
          <a:r>
            <a:rPr lang="en-US" sz="1200">
              <a:latin typeface="Times New Roman"/>
              <a:cs typeface="Times New Roman"/>
            </a:rPr>
            <a:t>(1) </a:t>
          </a:r>
          <a:br>
            <a:rPr lang="en-US" sz="1200">
              <a:latin typeface="Times New Roman"/>
              <a:cs typeface="Times New Roman"/>
            </a:rPr>
          </a:br>
          <a:r>
            <a:rPr lang="en-US" sz="1200">
              <a:latin typeface="Times New Roman"/>
              <a:cs typeface="Times New Roman"/>
            </a:rPr>
            <a:t>(2)</a:t>
          </a:r>
          <a:br>
            <a:rPr lang="en-US" sz="1200">
              <a:latin typeface="Times New Roman"/>
              <a:cs typeface="Times New Roman"/>
            </a:rPr>
          </a:br>
          <a:r>
            <a:rPr lang="en-US" sz="1200">
              <a:latin typeface="Times New Roman"/>
              <a:cs typeface="Times New Roman"/>
            </a:rPr>
            <a:t>(3)</a:t>
          </a:r>
          <a:br>
            <a:rPr lang="en-US" sz="1200">
              <a:latin typeface="Times New Roman"/>
              <a:cs typeface="Times New Roman"/>
            </a:rPr>
          </a:br>
          <a:r>
            <a:rPr lang="en-US" sz="1200">
              <a:latin typeface="Times New Roman"/>
              <a:cs typeface="Times New Roman"/>
            </a:rPr>
            <a:t>(4)</a:t>
          </a:r>
          <a:br>
            <a:rPr lang="en-US" sz="1200">
              <a:latin typeface="Times New Roman"/>
              <a:cs typeface="Times New Roman"/>
            </a:rPr>
          </a:br>
          <a:r>
            <a:rPr lang="en-US" sz="1200">
              <a:latin typeface="Times New Roman"/>
              <a:cs typeface="Times New Roman"/>
            </a:rPr>
            <a:t>(5)</a:t>
          </a:r>
          <a:br>
            <a:rPr lang="en-US" sz="1200">
              <a:latin typeface="Times New Roman"/>
              <a:cs typeface="Times New Roman"/>
            </a:rPr>
          </a:br>
          <a:r>
            <a:rPr lang="en-US" sz="1200">
              <a:latin typeface="Times New Roman"/>
              <a:cs typeface="Times New Roman"/>
            </a:rPr>
            <a:t>(6)</a:t>
          </a:r>
        </a:p>
      </dgm:t>
    </dgm:pt>
    <dgm:pt modelId="{FDB2335B-0085-1A43-98E4-886104CAF44A}" type="parTrans" cxnId="{0466EA4E-03B7-B646-8218-84E17A95964A}">
      <dgm:prSet>
        <dgm:style>
          <a:lnRef idx="2">
            <a:schemeClr val="accent6"/>
          </a:lnRef>
          <a:fillRef idx="1">
            <a:schemeClr val="lt1"/>
          </a:fillRef>
          <a:effectRef idx="0">
            <a:schemeClr val="accent6"/>
          </a:effectRef>
          <a:fontRef idx="minor">
            <a:schemeClr val="dk1"/>
          </a:fontRef>
        </dgm:style>
      </dgm:prSet>
      <dgm:spPr/>
      <dgm:t>
        <a:bodyPr/>
        <a:lstStyle/>
        <a:p>
          <a:endParaRPr lang="en-US" sz="1200">
            <a:latin typeface="Times New Roman"/>
            <a:cs typeface="Times New Roman"/>
          </a:endParaRPr>
        </a:p>
      </dgm:t>
    </dgm:pt>
    <dgm:pt modelId="{291C7EC6-38AB-0341-8FDB-E3C28066D376}" type="sibTrans" cxnId="{0466EA4E-03B7-B646-8218-84E17A95964A}">
      <dgm:prSet/>
      <dgm:spPr/>
      <dgm:t>
        <a:bodyPr/>
        <a:lstStyle/>
        <a:p>
          <a:endParaRPr lang="en-US"/>
        </a:p>
      </dgm:t>
    </dgm:pt>
    <dgm:pt modelId="{1A58D448-C652-2542-BF3A-BC0FFFDE79AE}">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a:latin typeface="Times New Roman"/>
              <a:cs typeface="Times New Roman"/>
            </a:rPr>
            <a:t>Tõlkegrupi juht (1)</a:t>
          </a:r>
        </a:p>
      </dgm:t>
    </dgm:pt>
    <dgm:pt modelId="{D2AAE3E4-0902-154E-9DEC-3DD10D5156C4}" type="parTrans" cxnId="{4F3DE386-9F70-E14F-A425-045D8979A486}">
      <dgm:prSet>
        <dgm:style>
          <a:lnRef idx="2">
            <a:schemeClr val="accent6"/>
          </a:lnRef>
          <a:fillRef idx="1">
            <a:schemeClr val="lt1"/>
          </a:fillRef>
          <a:effectRef idx="0">
            <a:schemeClr val="accent6"/>
          </a:effectRef>
          <a:fontRef idx="minor">
            <a:schemeClr val="dk1"/>
          </a:fontRef>
        </dgm:style>
      </dgm:prSet>
      <dgm:spPr/>
      <dgm:t>
        <a:bodyPr/>
        <a:lstStyle/>
        <a:p>
          <a:endParaRPr lang="en-US" sz="1200">
            <a:latin typeface="Times New Roman"/>
            <a:cs typeface="Times New Roman"/>
          </a:endParaRPr>
        </a:p>
      </dgm:t>
    </dgm:pt>
    <dgm:pt modelId="{B86B729E-6F28-BC4D-861F-CF28ABD3C523}" type="sibTrans" cxnId="{4F3DE386-9F70-E14F-A425-045D8979A486}">
      <dgm:prSet/>
      <dgm:spPr/>
      <dgm:t>
        <a:bodyPr/>
        <a:lstStyle/>
        <a:p>
          <a:endParaRPr lang="en-US"/>
        </a:p>
      </dgm:t>
    </dgm:pt>
    <dgm:pt modelId="{6EB0F85C-4B39-8340-966B-3FF5DF3382B0}">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a:latin typeface="Times New Roman"/>
              <a:cs typeface="Times New Roman"/>
            </a:rPr>
            <a:t>Siseeksperdid (?)</a:t>
          </a:r>
        </a:p>
      </dgm:t>
    </dgm:pt>
    <dgm:pt modelId="{1C78CCF4-E09A-5A46-8F4F-33A8226BFCAF}" type="parTrans" cxnId="{D148C8EB-E345-7B45-81E4-6B55F9F8245A}">
      <dgm:prSet>
        <dgm:style>
          <a:lnRef idx="2">
            <a:schemeClr val="accent6"/>
          </a:lnRef>
          <a:fillRef idx="1">
            <a:schemeClr val="lt1"/>
          </a:fillRef>
          <a:effectRef idx="0">
            <a:schemeClr val="accent6"/>
          </a:effectRef>
          <a:fontRef idx="minor">
            <a:schemeClr val="dk1"/>
          </a:fontRef>
        </dgm:style>
      </dgm:prSet>
      <dgm:spPr/>
      <dgm:t>
        <a:bodyPr/>
        <a:lstStyle/>
        <a:p>
          <a:endParaRPr lang="en-US" sz="1200">
            <a:latin typeface="Times New Roman"/>
            <a:cs typeface="Times New Roman"/>
          </a:endParaRPr>
        </a:p>
      </dgm:t>
    </dgm:pt>
    <dgm:pt modelId="{697FDBDB-CF15-164E-98D4-0F8E208289FD}" type="sibTrans" cxnId="{D148C8EB-E345-7B45-81E4-6B55F9F8245A}">
      <dgm:prSet/>
      <dgm:spPr/>
      <dgm:t>
        <a:bodyPr/>
        <a:lstStyle/>
        <a:p>
          <a:endParaRPr lang="en-US"/>
        </a:p>
      </dgm:t>
    </dgm:pt>
    <dgm:pt modelId="{76640DC4-9121-AA41-942F-0EE984AA6DC4}">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a:latin typeface="Times New Roman"/>
              <a:cs typeface="Times New Roman"/>
            </a:rPr>
            <a:t>Väliseksperdid (?)</a:t>
          </a:r>
        </a:p>
      </dgm:t>
    </dgm:pt>
    <dgm:pt modelId="{389ED751-FACC-3C47-B36F-6DBB9323C263}" type="parTrans" cxnId="{9CA0FA57-2901-D840-B281-1736F16F23CC}">
      <dgm:prSet>
        <dgm:style>
          <a:lnRef idx="2">
            <a:schemeClr val="accent6"/>
          </a:lnRef>
          <a:fillRef idx="1">
            <a:schemeClr val="lt1"/>
          </a:fillRef>
          <a:effectRef idx="0">
            <a:schemeClr val="accent6"/>
          </a:effectRef>
          <a:fontRef idx="minor">
            <a:schemeClr val="dk1"/>
          </a:fontRef>
        </dgm:style>
      </dgm:prSet>
      <dgm:spPr/>
      <dgm:t>
        <a:bodyPr/>
        <a:lstStyle/>
        <a:p>
          <a:endParaRPr lang="en-US" sz="1200">
            <a:latin typeface="Times New Roman"/>
            <a:cs typeface="Times New Roman"/>
          </a:endParaRPr>
        </a:p>
      </dgm:t>
    </dgm:pt>
    <dgm:pt modelId="{9029D530-F7BE-D441-919F-9FC7DAD87B6E}" type="sibTrans" cxnId="{9CA0FA57-2901-D840-B281-1736F16F23CC}">
      <dgm:prSet/>
      <dgm:spPr/>
      <dgm:t>
        <a:bodyPr/>
        <a:lstStyle/>
        <a:p>
          <a:endParaRPr lang="en-US"/>
        </a:p>
      </dgm:t>
    </dgm:pt>
    <dgm:pt modelId="{7A6E7C80-55B9-FA43-A319-E6D4A39C5D55}">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a:latin typeface="Times New Roman"/>
              <a:cs typeface="Times New Roman"/>
            </a:rPr>
            <a:t>MTÜ Buddhavacana juhatus</a:t>
          </a:r>
        </a:p>
      </dgm:t>
    </dgm:pt>
    <dgm:pt modelId="{35940CB1-0BBE-5348-AABF-F5B1EFC37121}" type="parTrans" cxnId="{CDCBBDA2-EB1E-5347-9825-ADECA7261FDC}">
      <dgm:prSet/>
      <dgm:spPr/>
      <dgm:t>
        <a:bodyPr/>
        <a:lstStyle/>
        <a:p>
          <a:endParaRPr lang="en-US"/>
        </a:p>
      </dgm:t>
    </dgm:pt>
    <dgm:pt modelId="{F977A0DF-643B-DC47-8F01-65D9F58D9468}" type="sibTrans" cxnId="{CDCBBDA2-EB1E-5347-9825-ADECA7261FDC}">
      <dgm:prSet/>
      <dgm:spPr/>
      <dgm:t>
        <a:bodyPr/>
        <a:lstStyle/>
        <a:p>
          <a:endParaRPr lang="en-US"/>
        </a:p>
      </dgm:t>
    </dgm:pt>
    <dgm:pt modelId="{F7827CA2-A1A8-A047-988B-43C09553EFB7}">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a:latin typeface="Times New Roman"/>
              <a:cs typeface="Times New Roman"/>
            </a:rPr>
            <a:t>IT spetsialist (1)</a:t>
          </a:r>
        </a:p>
      </dgm:t>
    </dgm:pt>
    <dgm:pt modelId="{3BD4A160-F5C4-334E-A722-720DB67B3118}" type="sibTrans" cxnId="{CBF37BCE-4C41-DB47-A795-0A992A6ECD9C}">
      <dgm:prSet/>
      <dgm:spPr/>
      <dgm:t>
        <a:bodyPr/>
        <a:lstStyle/>
        <a:p>
          <a:endParaRPr lang="en-US"/>
        </a:p>
      </dgm:t>
    </dgm:pt>
    <dgm:pt modelId="{8FCC1B9B-15AE-8C40-A13C-53111372293E}" type="parTrans" cxnId="{CBF37BCE-4C41-DB47-A795-0A992A6ECD9C}">
      <dgm:prSet>
        <dgm:style>
          <a:lnRef idx="2">
            <a:schemeClr val="accent6"/>
          </a:lnRef>
          <a:fillRef idx="1">
            <a:schemeClr val="lt1"/>
          </a:fillRef>
          <a:effectRef idx="0">
            <a:schemeClr val="accent6"/>
          </a:effectRef>
          <a:fontRef idx="minor">
            <a:schemeClr val="dk1"/>
          </a:fontRef>
        </dgm:style>
      </dgm:prSet>
      <dgm:spPr/>
      <dgm:t>
        <a:bodyPr/>
        <a:lstStyle/>
        <a:p>
          <a:endParaRPr lang="en-US" sz="1200">
            <a:latin typeface="Times New Roman"/>
            <a:cs typeface="Times New Roman"/>
          </a:endParaRPr>
        </a:p>
      </dgm:t>
    </dgm:pt>
    <dgm:pt modelId="{5586224B-17F1-9044-8360-BC0AD2724DF0}">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a:latin typeface="Times New Roman"/>
              <a:cs typeface="Times New Roman"/>
            </a:rPr>
            <a:t>Erialatoimetaja (1)</a:t>
          </a:r>
        </a:p>
      </dgm:t>
    </dgm:pt>
    <dgm:pt modelId="{E4B6898B-C6F3-F44E-B3C5-BF4A759A5612}">
      <dgm:prSet phldrT="[Text]" custT="1">
        <dgm:style>
          <a:lnRef idx="2">
            <a:schemeClr val="accent6"/>
          </a:lnRef>
          <a:fillRef idx="1">
            <a:schemeClr val="lt1"/>
          </a:fillRef>
          <a:effectRef idx="0">
            <a:schemeClr val="accent6"/>
          </a:effectRef>
          <a:fontRef idx="minor">
            <a:schemeClr val="dk1"/>
          </a:fontRef>
        </dgm:style>
      </dgm:prSet>
      <dgm:spPr/>
      <dgm:t>
        <a:bodyPr/>
        <a:lstStyle/>
        <a:p>
          <a:r>
            <a:rPr lang="en-US" sz="1200">
              <a:latin typeface="Times New Roman"/>
              <a:cs typeface="Times New Roman"/>
            </a:rPr>
            <a:t>Toimetaja (1)</a:t>
          </a:r>
        </a:p>
      </dgm:t>
    </dgm:pt>
    <dgm:pt modelId="{5B39753B-4C06-6940-968B-C80C619D10B2}" type="sibTrans" cxnId="{1452FEB0-5012-AD4E-9E69-093427731CEE}">
      <dgm:prSet/>
      <dgm:spPr/>
      <dgm:t>
        <a:bodyPr/>
        <a:lstStyle/>
        <a:p>
          <a:endParaRPr lang="en-US"/>
        </a:p>
      </dgm:t>
    </dgm:pt>
    <dgm:pt modelId="{D5589590-F1D7-8645-B80A-31E01FA279D2}" type="parTrans" cxnId="{1452FEB0-5012-AD4E-9E69-093427731CEE}">
      <dgm:prSet>
        <dgm:style>
          <a:lnRef idx="2">
            <a:schemeClr val="accent6"/>
          </a:lnRef>
          <a:fillRef idx="1">
            <a:schemeClr val="lt1"/>
          </a:fillRef>
          <a:effectRef idx="0">
            <a:schemeClr val="accent6"/>
          </a:effectRef>
          <a:fontRef idx="minor">
            <a:schemeClr val="dk1"/>
          </a:fontRef>
        </dgm:style>
      </dgm:prSet>
      <dgm:spPr/>
      <dgm:t>
        <a:bodyPr/>
        <a:lstStyle/>
        <a:p>
          <a:endParaRPr lang="en-US" sz="1200">
            <a:latin typeface="Times New Roman"/>
            <a:cs typeface="Times New Roman"/>
          </a:endParaRPr>
        </a:p>
      </dgm:t>
    </dgm:pt>
    <dgm:pt modelId="{3F839799-7D1B-D14A-84D0-34A6DE8DB7C9}" type="sibTrans" cxnId="{26C5743C-8D03-8C44-A70B-3C3FE0DDECBB}">
      <dgm:prSet/>
      <dgm:spPr/>
      <dgm:t>
        <a:bodyPr/>
        <a:lstStyle/>
        <a:p>
          <a:endParaRPr lang="en-US"/>
        </a:p>
      </dgm:t>
    </dgm:pt>
    <dgm:pt modelId="{77540547-5BEA-E64A-BF78-27A08EC15820}" type="parTrans" cxnId="{26C5743C-8D03-8C44-A70B-3C3FE0DDECBB}">
      <dgm:prSet>
        <dgm:style>
          <a:lnRef idx="2">
            <a:schemeClr val="accent6"/>
          </a:lnRef>
          <a:fillRef idx="1">
            <a:schemeClr val="lt1"/>
          </a:fillRef>
          <a:effectRef idx="0">
            <a:schemeClr val="accent6"/>
          </a:effectRef>
          <a:fontRef idx="minor">
            <a:schemeClr val="dk1"/>
          </a:fontRef>
        </dgm:style>
      </dgm:prSet>
      <dgm:spPr/>
      <dgm:t>
        <a:bodyPr/>
        <a:lstStyle/>
        <a:p>
          <a:endParaRPr lang="en-US" sz="1200">
            <a:latin typeface="Times New Roman"/>
            <a:cs typeface="Times New Roman"/>
          </a:endParaRPr>
        </a:p>
      </dgm:t>
    </dgm:pt>
    <dgm:pt modelId="{F4B71589-B8C1-5347-9338-D2D80D8B8A28}" type="pres">
      <dgm:prSet presAssocID="{82BFED0F-70D4-0849-80BC-2ED5E294ED36}" presName="hierChild1" presStyleCnt="0">
        <dgm:presLayoutVars>
          <dgm:orgChart val="1"/>
          <dgm:chPref val="1"/>
          <dgm:dir/>
          <dgm:animOne val="branch"/>
          <dgm:animLvl val="lvl"/>
          <dgm:resizeHandles/>
        </dgm:presLayoutVars>
      </dgm:prSet>
      <dgm:spPr/>
      <dgm:t>
        <a:bodyPr/>
        <a:lstStyle/>
        <a:p>
          <a:endParaRPr lang="en-US"/>
        </a:p>
      </dgm:t>
    </dgm:pt>
    <dgm:pt modelId="{58DDDB97-DD29-CE43-BD65-E466AD2B8287}" type="pres">
      <dgm:prSet presAssocID="{7A6E7C80-55B9-FA43-A319-E6D4A39C5D55}" presName="hierRoot1" presStyleCnt="0">
        <dgm:presLayoutVars>
          <dgm:hierBranch val="init"/>
        </dgm:presLayoutVars>
      </dgm:prSet>
      <dgm:spPr/>
    </dgm:pt>
    <dgm:pt modelId="{9E14BA53-B516-CB45-BC8F-5F22B02490A8}" type="pres">
      <dgm:prSet presAssocID="{7A6E7C80-55B9-FA43-A319-E6D4A39C5D55}" presName="rootComposite1" presStyleCnt="0"/>
      <dgm:spPr/>
    </dgm:pt>
    <dgm:pt modelId="{371D0582-8681-FE41-90C9-00FBE149D656}" type="pres">
      <dgm:prSet presAssocID="{7A6E7C80-55B9-FA43-A319-E6D4A39C5D55}" presName="rootText1" presStyleLbl="node0" presStyleIdx="0" presStyleCnt="1" custScaleX="168428">
        <dgm:presLayoutVars>
          <dgm:chPref val="3"/>
        </dgm:presLayoutVars>
      </dgm:prSet>
      <dgm:spPr/>
      <dgm:t>
        <a:bodyPr/>
        <a:lstStyle/>
        <a:p>
          <a:endParaRPr lang="en-US"/>
        </a:p>
      </dgm:t>
    </dgm:pt>
    <dgm:pt modelId="{E561597C-9317-3640-8AC7-5CF1066C8AE3}" type="pres">
      <dgm:prSet presAssocID="{7A6E7C80-55B9-FA43-A319-E6D4A39C5D55}" presName="rootConnector1" presStyleLbl="node1" presStyleIdx="0" presStyleCnt="0"/>
      <dgm:spPr/>
      <dgm:t>
        <a:bodyPr/>
        <a:lstStyle/>
        <a:p>
          <a:endParaRPr lang="en-US"/>
        </a:p>
      </dgm:t>
    </dgm:pt>
    <dgm:pt modelId="{28EB3C85-762D-D440-8EC9-F25FE75459EC}" type="pres">
      <dgm:prSet presAssocID="{7A6E7C80-55B9-FA43-A319-E6D4A39C5D55}" presName="hierChild2" presStyleCnt="0"/>
      <dgm:spPr/>
    </dgm:pt>
    <dgm:pt modelId="{BFB62AE8-1338-4441-8A26-71814214F70B}" type="pres">
      <dgm:prSet presAssocID="{858FC0FC-9816-5A44-9BF7-6C8FFE915E52}" presName="Name37" presStyleLbl="parChTrans1D2" presStyleIdx="0" presStyleCnt="1"/>
      <dgm:spPr/>
      <dgm:t>
        <a:bodyPr/>
        <a:lstStyle/>
        <a:p>
          <a:endParaRPr lang="en-US"/>
        </a:p>
      </dgm:t>
    </dgm:pt>
    <dgm:pt modelId="{DAD879AF-F083-6E4B-B246-840980611225}" type="pres">
      <dgm:prSet presAssocID="{8CB10874-17B4-B743-8BA1-5EA98E7D2071}" presName="hierRoot2" presStyleCnt="0">
        <dgm:presLayoutVars>
          <dgm:hierBranch val="init"/>
        </dgm:presLayoutVars>
      </dgm:prSet>
      <dgm:spPr/>
    </dgm:pt>
    <dgm:pt modelId="{AE2620C3-6D56-154C-9C85-6739DFDF7DD1}" type="pres">
      <dgm:prSet presAssocID="{8CB10874-17B4-B743-8BA1-5EA98E7D2071}" presName="rootComposite" presStyleCnt="0"/>
      <dgm:spPr/>
    </dgm:pt>
    <dgm:pt modelId="{069FE4D2-E08E-AA48-B86C-E719359557C1}" type="pres">
      <dgm:prSet presAssocID="{8CB10874-17B4-B743-8BA1-5EA98E7D2071}" presName="rootText" presStyleLbl="node2" presStyleIdx="0" presStyleCnt="1">
        <dgm:presLayoutVars>
          <dgm:chPref val="3"/>
        </dgm:presLayoutVars>
      </dgm:prSet>
      <dgm:spPr/>
      <dgm:t>
        <a:bodyPr/>
        <a:lstStyle/>
        <a:p>
          <a:endParaRPr lang="en-US"/>
        </a:p>
      </dgm:t>
    </dgm:pt>
    <dgm:pt modelId="{402452FA-9F81-164F-B7F3-6E6D0FD2B6BF}" type="pres">
      <dgm:prSet presAssocID="{8CB10874-17B4-B743-8BA1-5EA98E7D2071}" presName="rootConnector" presStyleLbl="node2" presStyleIdx="0" presStyleCnt="1"/>
      <dgm:spPr/>
      <dgm:t>
        <a:bodyPr/>
        <a:lstStyle/>
        <a:p>
          <a:endParaRPr lang="en-US"/>
        </a:p>
      </dgm:t>
    </dgm:pt>
    <dgm:pt modelId="{50282E60-271C-E246-8FF4-A5C8B3FFB256}" type="pres">
      <dgm:prSet presAssocID="{8CB10874-17B4-B743-8BA1-5EA98E7D2071}" presName="hierChild4" presStyleCnt="0"/>
      <dgm:spPr/>
    </dgm:pt>
    <dgm:pt modelId="{739DC501-15DA-B641-AC57-3BC388BF75DA}" type="pres">
      <dgm:prSet presAssocID="{477B12E1-511D-E340-B7C7-D4DE2C59C019}" presName="Name37" presStyleLbl="parChTrans1D3" presStyleIdx="0" presStyleCnt="4"/>
      <dgm:spPr/>
      <dgm:t>
        <a:bodyPr/>
        <a:lstStyle/>
        <a:p>
          <a:endParaRPr lang="en-US"/>
        </a:p>
      </dgm:t>
    </dgm:pt>
    <dgm:pt modelId="{3A82B0BF-1AC0-7146-9B1E-841A620291BF}" type="pres">
      <dgm:prSet presAssocID="{07ADF757-8314-D84D-B288-129B9C815B5C}" presName="hierRoot2" presStyleCnt="0">
        <dgm:presLayoutVars>
          <dgm:hierBranch val="init"/>
        </dgm:presLayoutVars>
      </dgm:prSet>
      <dgm:spPr/>
    </dgm:pt>
    <dgm:pt modelId="{E27BDF8C-227F-E44C-959C-E4E5394E5127}" type="pres">
      <dgm:prSet presAssocID="{07ADF757-8314-D84D-B288-129B9C815B5C}" presName="rootComposite" presStyleCnt="0"/>
      <dgm:spPr/>
    </dgm:pt>
    <dgm:pt modelId="{9775C3C2-D4D8-B645-B312-533F825F27B1}" type="pres">
      <dgm:prSet presAssocID="{07ADF757-8314-D84D-B288-129B9C815B5C}" presName="rootText" presStyleLbl="node3" presStyleIdx="0" presStyleCnt="4">
        <dgm:presLayoutVars>
          <dgm:chPref val="3"/>
        </dgm:presLayoutVars>
      </dgm:prSet>
      <dgm:spPr/>
      <dgm:t>
        <a:bodyPr/>
        <a:lstStyle/>
        <a:p>
          <a:endParaRPr lang="en-US"/>
        </a:p>
      </dgm:t>
    </dgm:pt>
    <dgm:pt modelId="{F13A204A-4793-B04D-ACAE-BBB5B91FF4BF}" type="pres">
      <dgm:prSet presAssocID="{07ADF757-8314-D84D-B288-129B9C815B5C}" presName="rootConnector" presStyleLbl="node3" presStyleIdx="0" presStyleCnt="4"/>
      <dgm:spPr/>
      <dgm:t>
        <a:bodyPr/>
        <a:lstStyle/>
        <a:p>
          <a:endParaRPr lang="en-US"/>
        </a:p>
      </dgm:t>
    </dgm:pt>
    <dgm:pt modelId="{9401DAC8-C4F0-3F43-B52A-603021D665C4}" type="pres">
      <dgm:prSet presAssocID="{07ADF757-8314-D84D-B288-129B9C815B5C}" presName="hierChild4" presStyleCnt="0"/>
      <dgm:spPr/>
    </dgm:pt>
    <dgm:pt modelId="{28A5ACD4-464D-6A42-80E6-46F52B89AEF3}" type="pres">
      <dgm:prSet presAssocID="{1C78CCF4-E09A-5A46-8F4F-33A8226BFCAF}" presName="Name37" presStyleLbl="parChTrans1D4" presStyleIdx="0" presStyleCnt="4"/>
      <dgm:spPr/>
      <dgm:t>
        <a:bodyPr/>
        <a:lstStyle/>
        <a:p>
          <a:endParaRPr lang="en-US"/>
        </a:p>
      </dgm:t>
    </dgm:pt>
    <dgm:pt modelId="{0E42F606-0349-FF42-8EDC-80116CB5BFCA}" type="pres">
      <dgm:prSet presAssocID="{6EB0F85C-4B39-8340-966B-3FF5DF3382B0}" presName="hierRoot2" presStyleCnt="0">
        <dgm:presLayoutVars>
          <dgm:hierBranch val="init"/>
        </dgm:presLayoutVars>
      </dgm:prSet>
      <dgm:spPr/>
    </dgm:pt>
    <dgm:pt modelId="{93A330EB-19DA-DB4C-A8EC-C1CE7FE4D969}" type="pres">
      <dgm:prSet presAssocID="{6EB0F85C-4B39-8340-966B-3FF5DF3382B0}" presName="rootComposite" presStyleCnt="0"/>
      <dgm:spPr/>
    </dgm:pt>
    <dgm:pt modelId="{67C4EC19-8EC9-C840-B0D6-E8905A8524EE}" type="pres">
      <dgm:prSet presAssocID="{6EB0F85C-4B39-8340-966B-3FF5DF3382B0}" presName="rootText" presStyleLbl="node4" presStyleIdx="0" presStyleCnt="4">
        <dgm:presLayoutVars>
          <dgm:chPref val="3"/>
        </dgm:presLayoutVars>
      </dgm:prSet>
      <dgm:spPr/>
      <dgm:t>
        <a:bodyPr/>
        <a:lstStyle/>
        <a:p>
          <a:endParaRPr lang="en-US"/>
        </a:p>
      </dgm:t>
    </dgm:pt>
    <dgm:pt modelId="{97689F34-C0EF-2A46-B49F-D4008D01EE8B}" type="pres">
      <dgm:prSet presAssocID="{6EB0F85C-4B39-8340-966B-3FF5DF3382B0}" presName="rootConnector" presStyleLbl="node4" presStyleIdx="0" presStyleCnt="4"/>
      <dgm:spPr/>
      <dgm:t>
        <a:bodyPr/>
        <a:lstStyle/>
        <a:p>
          <a:endParaRPr lang="en-US"/>
        </a:p>
      </dgm:t>
    </dgm:pt>
    <dgm:pt modelId="{8E7B5A23-8F69-6441-8B5A-1242DE13594B}" type="pres">
      <dgm:prSet presAssocID="{6EB0F85C-4B39-8340-966B-3FF5DF3382B0}" presName="hierChild4" presStyleCnt="0"/>
      <dgm:spPr/>
    </dgm:pt>
    <dgm:pt modelId="{FD894EA4-692E-FA43-99DF-6A6C1529150D}" type="pres">
      <dgm:prSet presAssocID="{6EB0F85C-4B39-8340-966B-3FF5DF3382B0}" presName="hierChild5" presStyleCnt="0"/>
      <dgm:spPr/>
    </dgm:pt>
    <dgm:pt modelId="{DC41A62C-FD04-2047-86DB-2758701BB6F0}" type="pres">
      <dgm:prSet presAssocID="{389ED751-FACC-3C47-B36F-6DBB9323C263}" presName="Name37" presStyleLbl="parChTrans1D4" presStyleIdx="1" presStyleCnt="4"/>
      <dgm:spPr/>
      <dgm:t>
        <a:bodyPr/>
        <a:lstStyle/>
        <a:p>
          <a:endParaRPr lang="en-US"/>
        </a:p>
      </dgm:t>
    </dgm:pt>
    <dgm:pt modelId="{489F8915-22A5-A040-818C-4C6BA1A265B3}" type="pres">
      <dgm:prSet presAssocID="{76640DC4-9121-AA41-942F-0EE984AA6DC4}" presName="hierRoot2" presStyleCnt="0">
        <dgm:presLayoutVars>
          <dgm:hierBranch val="init"/>
        </dgm:presLayoutVars>
      </dgm:prSet>
      <dgm:spPr/>
    </dgm:pt>
    <dgm:pt modelId="{8BB93231-7A7D-B64E-A8AC-45BEEEC5A808}" type="pres">
      <dgm:prSet presAssocID="{76640DC4-9121-AA41-942F-0EE984AA6DC4}" presName="rootComposite" presStyleCnt="0"/>
      <dgm:spPr/>
    </dgm:pt>
    <dgm:pt modelId="{AF937EEC-EF72-5548-81FA-54C8CB0E15E7}" type="pres">
      <dgm:prSet presAssocID="{76640DC4-9121-AA41-942F-0EE984AA6DC4}" presName="rootText" presStyleLbl="node4" presStyleIdx="1" presStyleCnt="4">
        <dgm:presLayoutVars>
          <dgm:chPref val="3"/>
        </dgm:presLayoutVars>
      </dgm:prSet>
      <dgm:spPr/>
      <dgm:t>
        <a:bodyPr/>
        <a:lstStyle/>
        <a:p>
          <a:endParaRPr lang="en-US"/>
        </a:p>
      </dgm:t>
    </dgm:pt>
    <dgm:pt modelId="{EE3ABDAE-3DB8-8D44-AEA9-475F9A04C9E2}" type="pres">
      <dgm:prSet presAssocID="{76640DC4-9121-AA41-942F-0EE984AA6DC4}" presName="rootConnector" presStyleLbl="node4" presStyleIdx="1" presStyleCnt="4"/>
      <dgm:spPr/>
      <dgm:t>
        <a:bodyPr/>
        <a:lstStyle/>
        <a:p>
          <a:endParaRPr lang="en-US"/>
        </a:p>
      </dgm:t>
    </dgm:pt>
    <dgm:pt modelId="{18CC4E86-4A22-F64E-B580-3375A030FD95}" type="pres">
      <dgm:prSet presAssocID="{76640DC4-9121-AA41-942F-0EE984AA6DC4}" presName="hierChild4" presStyleCnt="0"/>
      <dgm:spPr/>
    </dgm:pt>
    <dgm:pt modelId="{F10F6DC6-FF63-944E-AC77-21CF0B4F1A9D}" type="pres">
      <dgm:prSet presAssocID="{76640DC4-9121-AA41-942F-0EE984AA6DC4}" presName="hierChild5" presStyleCnt="0"/>
      <dgm:spPr/>
    </dgm:pt>
    <dgm:pt modelId="{F4D0A325-33BC-5C49-A515-B8366EB9E132}" type="pres">
      <dgm:prSet presAssocID="{07ADF757-8314-D84D-B288-129B9C815B5C}" presName="hierChild5" presStyleCnt="0"/>
      <dgm:spPr/>
    </dgm:pt>
    <dgm:pt modelId="{0F0BEF06-CB5C-6140-8E77-742060C1797F}" type="pres">
      <dgm:prSet presAssocID="{D2AAE3E4-0902-154E-9DEC-3DD10D5156C4}" presName="Name37" presStyleLbl="parChTrans1D3" presStyleIdx="1" presStyleCnt="4"/>
      <dgm:spPr/>
      <dgm:t>
        <a:bodyPr/>
        <a:lstStyle/>
        <a:p>
          <a:endParaRPr lang="en-US"/>
        </a:p>
      </dgm:t>
    </dgm:pt>
    <dgm:pt modelId="{BEAC87AA-FE41-7D45-93B5-0B822A33B3EC}" type="pres">
      <dgm:prSet presAssocID="{1A58D448-C652-2542-BF3A-BC0FFFDE79AE}" presName="hierRoot2" presStyleCnt="0">
        <dgm:presLayoutVars>
          <dgm:hierBranch val="init"/>
        </dgm:presLayoutVars>
      </dgm:prSet>
      <dgm:spPr/>
    </dgm:pt>
    <dgm:pt modelId="{62271399-3C82-A54B-BEE7-30ECE59E6B26}" type="pres">
      <dgm:prSet presAssocID="{1A58D448-C652-2542-BF3A-BC0FFFDE79AE}" presName="rootComposite" presStyleCnt="0"/>
      <dgm:spPr/>
    </dgm:pt>
    <dgm:pt modelId="{E6CF73A8-6CE5-B246-B935-103A4281A7D6}" type="pres">
      <dgm:prSet presAssocID="{1A58D448-C652-2542-BF3A-BC0FFFDE79AE}" presName="rootText" presStyleLbl="node3" presStyleIdx="1" presStyleCnt="4">
        <dgm:presLayoutVars>
          <dgm:chPref val="3"/>
        </dgm:presLayoutVars>
      </dgm:prSet>
      <dgm:spPr/>
      <dgm:t>
        <a:bodyPr/>
        <a:lstStyle/>
        <a:p>
          <a:endParaRPr lang="en-US"/>
        </a:p>
      </dgm:t>
    </dgm:pt>
    <dgm:pt modelId="{E65D9128-259D-BD45-8B17-21EFF35F7D22}" type="pres">
      <dgm:prSet presAssocID="{1A58D448-C652-2542-BF3A-BC0FFFDE79AE}" presName="rootConnector" presStyleLbl="node3" presStyleIdx="1" presStyleCnt="4"/>
      <dgm:spPr/>
      <dgm:t>
        <a:bodyPr/>
        <a:lstStyle/>
        <a:p>
          <a:endParaRPr lang="en-US"/>
        </a:p>
      </dgm:t>
    </dgm:pt>
    <dgm:pt modelId="{2568C0E5-65F4-5F44-8AC9-1EC4BEF12D12}" type="pres">
      <dgm:prSet presAssocID="{1A58D448-C652-2542-BF3A-BC0FFFDE79AE}" presName="hierChild4" presStyleCnt="0"/>
      <dgm:spPr/>
    </dgm:pt>
    <dgm:pt modelId="{5C779C35-C228-2343-B9D7-F7D5F04D9E75}" type="pres">
      <dgm:prSet presAssocID="{FDB2335B-0085-1A43-98E4-886104CAF44A}" presName="Name37" presStyleLbl="parChTrans1D4" presStyleIdx="2" presStyleCnt="4"/>
      <dgm:spPr/>
      <dgm:t>
        <a:bodyPr/>
        <a:lstStyle/>
        <a:p>
          <a:endParaRPr lang="en-US"/>
        </a:p>
      </dgm:t>
    </dgm:pt>
    <dgm:pt modelId="{1D3159F9-C68C-F144-9D76-5D7E002B66BE}" type="pres">
      <dgm:prSet presAssocID="{CBF9E637-A81C-2344-B460-A40FE2073C36}" presName="hierRoot2" presStyleCnt="0">
        <dgm:presLayoutVars>
          <dgm:hierBranch val="init"/>
        </dgm:presLayoutVars>
      </dgm:prSet>
      <dgm:spPr/>
    </dgm:pt>
    <dgm:pt modelId="{90818A0F-ACC5-254C-AE77-245024A3F4F9}" type="pres">
      <dgm:prSet presAssocID="{CBF9E637-A81C-2344-B460-A40FE2073C36}" presName="rootComposite" presStyleCnt="0"/>
      <dgm:spPr/>
    </dgm:pt>
    <dgm:pt modelId="{CCDEC27A-7308-8649-AAC1-A2DE095D00C8}" type="pres">
      <dgm:prSet presAssocID="{CBF9E637-A81C-2344-B460-A40FE2073C36}" presName="rootText" presStyleLbl="node4" presStyleIdx="2" presStyleCnt="4" custScaleY="244550">
        <dgm:presLayoutVars>
          <dgm:chPref val="3"/>
        </dgm:presLayoutVars>
      </dgm:prSet>
      <dgm:spPr/>
      <dgm:t>
        <a:bodyPr/>
        <a:lstStyle/>
        <a:p>
          <a:endParaRPr lang="en-US"/>
        </a:p>
      </dgm:t>
    </dgm:pt>
    <dgm:pt modelId="{81CB9CEE-6346-BB4E-B1EF-6A3357C25550}" type="pres">
      <dgm:prSet presAssocID="{CBF9E637-A81C-2344-B460-A40FE2073C36}" presName="rootConnector" presStyleLbl="node4" presStyleIdx="2" presStyleCnt="4"/>
      <dgm:spPr/>
      <dgm:t>
        <a:bodyPr/>
        <a:lstStyle/>
        <a:p>
          <a:endParaRPr lang="en-US"/>
        </a:p>
      </dgm:t>
    </dgm:pt>
    <dgm:pt modelId="{AC2E3A7A-D6E3-4D43-9034-D62309FCF98D}" type="pres">
      <dgm:prSet presAssocID="{CBF9E637-A81C-2344-B460-A40FE2073C36}" presName="hierChild4" presStyleCnt="0"/>
      <dgm:spPr/>
    </dgm:pt>
    <dgm:pt modelId="{EEA99BF0-02CA-BD44-BC32-8D492D6C12B3}" type="pres">
      <dgm:prSet presAssocID="{CBF9E637-A81C-2344-B460-A40FE2073C36}" presName="hierChild5" presStyleCnt="0"/>
      <dgm:spPr/>
    </dgm:pt>
    <dgm:pt modelId="{8AD6ADEA-75E1-9342-A5E8-CBFBC94B3BCC}" type="pres">
      <dgm:prSet presAssocID="{1A58D448-C652-2542-BF3A-BC0FFFDE79AE}" presName="hierChild5" presStyleCnt="0"/>
      <dgm:spPr/>
    </dgm:pt>
    <dgm:pt modelId="{571904F8-0A0D-4641-8C4A-BF39B5B9F8DE}" type="pres">
      <dgm:prSet presAssocID="{D5589590-F1D7-8645-B80A-31E01FA279D2}" presName="Name37" presStyleLbl="parChTrans1D3" presStyleIdx="2" presStyleCnt="4"/>
      <dgm:spPr/>
      <dgm:t>
        <a:bodyPr/>
        <a:lstStyle/>
        <a:p>
          <a:endParaRPr lang="en-US"/>
        </a:p>
      </dgm:t>
    </dgm:pt>
    <dgm:pt modelId="{2EEDA703-5DE1-3441-A244-15B3FCC26FD3}" type="pres">
      <dgm:prSet presAssocID="{E4B6898B-C6F3-F44E-B3C5-BF4A759A5612}" presName="hierRoot2" presStyleCnt="0">
        <dgm:presLayoutVars>
          <dgm:hierBranch val="init"/>
        </dgm:presLayoutVars>
      </dgm:prSet>
      <dgm:spPr/>
    </dgm:pt>
    <dgm:pt modelId="{16C0E517-C4B4-8F42-801E-20F9D62342DC}" type="pres">
      <dgm:prSet presAssocID="{E4B6898B-C6F3-F44E-B3C5-BF4A759A5612}" presName="rootComposite" presStyleCnt="0"/>
      <dgm:spPr/>
    </dgm:pt>
    <dgm:pt modelId="{2BB0F469-DC7D-CD42-8F73-1EB860F98F43}" type="pres">
      <dgm:prSet presAssocID="{E4B6898B-C6F3-F44E-B3C5-BF4A759A5612}" presName="rootText" presStyleLbl="node3" presStyleIdx="2" presStyleCnt="4">
        <dgm:presLayoutVars>
          <dgm:chPref val="3"/>
        </dgm:presLayoutVars>
      </dgm:prSet>
      <dgm:spPr/>
      <dgm:t>
        <a:bodyPr/>
        <a:lstStyle/>
        <a:p>
          <a:endParaRPr lang="en-US"/>
        </a:p>
      </dgm:t>
    </dgm:pt>
    <dgm:pt modelId="{0BF3020E-C587-014E-A158-AF9FBF07462E}" type="pres">
      <dgm:prSet presAssocID="{E4B6898B-C6F3-F44E-B3C5-BF4A759A5612}" presName="rootConnector" presStyleLbl="node3" presStyleIdx="2" presStyleCnt="4"/>
      <dgm:spPr/>
      <dgm:t>
        <a:bodyPr/>
        <a:lstStyle/>
        <a:p>
          <a:endParaRPr lang="en-US"/>
        </a:p>
      </dgm:t>
    </dgm:pt>
    <dgm:pt modelId="{299B4CE1-344F-6E47-9DF8-4B4112AB7B40}" type="pres">
      <dgm:prSet presAssocID="{E4B6898B-C6F3-F44E-B3C5-BF4A759A5612}" presName="hierChild4" presStyleCnt="0"/>
      <dgm:spPr/>
    </dgm:pt>
    <dgm:pt modelId="{F1B7C312-D634-B14D-BFA1-083AA4DE77F5}" type="pres">
      <dgm:prSet presAssocID="{77540547-5BEA-E64A-BF78-27A08EC15820}" presName="Name37" presStyleLbl="parChTrans1D4" presStyleIdx="3" presStyleCnt="4"/>
      <dgm:spPr/>
      <dgm:t>
        <a:bodyPr/>
        <a:lstStyle/>
        <a:p>
          <a:endParaRPr lang="en-US"/>
        </a:p>
      </dgm:t>
    </dgm:pt>
    <dgm:pt modelId="{5B5BF9EF-F390-8C43-BCB1-DB3BB5B18C9C}" type="pres">
      <dgm:prSet presAssocID="{5586224B-17F1-9044-8360-BC0AD2724DF0}" presName="hierRoot2" presStyleCnt="0">
        <dgm:presLayoutVars>
          <dgm:hierBranch val="init"/>
        </dgm:presLayoutVars>
      </dgm:prSet>
      <dgm:spPr/>
    </dgm:pt>
    <dgm:pt modelId="{C1E5648A-8B65-8041-89E6-A48374C37E00}" type="pres">
      <dgm:prSet presAssocID="{5586224B-17F1-9044-8360-BC0AD2724DF0}" presName="rootComposite" presStyleCnt="0"/>
      <dgm:spPr/>
    </dgm:pt>
    <dgm:pt modelId="{5A42B210-E2DB-7746-B492-7F9A0282F580}" type="pres">
      <dgm:prSet presAssocID="{5586224B-17F1-9044-8360-BC0AD2724DF0}" presName="rootText" presStyleLbl="node4" presStyleIdx="3" presStyleCnt="4" custScaleX="119688">
        <dgm:presLayoutVars>
          <dgm:chPref val="3"/>
        </dgm:presLayoutVars>
      </dgm:prSet>
      <dgm:spPr/>
      <dgm:t>
        <a:bodyPr/>
        <a:lstStyle/>
        <a:p>
          <a:endParaRPr lang="en-US"/>
        </a:p>
      </dgm:t>
    </dgm:pt>
    <dgm:pt modelId="{53EACEA2-6A14-D942-AC83-5C9B21CA3A2C}" type="pres">
      <dgm:prSet presAssocID="{5586224B-17F1-9044-8360-BC0AD2724DF0}" presName="rootConnector" presStyleLbl="node4" presStyleIdx="3" presStyleCnt="4"/>
      <dgm:spPr/>
      <dgm:t>
        <a:bodyPr/>
        <a:lstStyle/>
        <a:p>
          <a:endParaRPr lang="en-US"/>
        </a:p>
      </dgm:t>
    </dgm:pt>
    <dgm:pt modelId="{0B77B2BA-4FC9-6A41-8AD2-08F9C3AA1AA1}" type="pres">
      <dgm:prSet presAssocID="{5586224B-17F1-9044-8360-BC0AD2724DF0}" presName="hierChild4" presStyleCnt="0"/>
      <dgm:spPr/>
    </dgm:pt>
    <dgm:pt modelId="{91F1E408-393D-6E41-933C-788663A2B5DA}" type="pres">
      <dgm:prSet presAssocID="{5586224B-17F1-9044-8360-BC0AD2724DF0}" presName="hierChild5" presStyleCnt="0"/>
      <dgm:spPr/>
    </dgm:pt>
    <dgm:pt modelId="{773CEECB-9410-284A-963F-287C0785A34F}" type="pres">
      <dgm:prSet presAssocID="{E4B6898B-C6F3-F44E-B3C5-BF4A759A5612}" presName="hierChild5" presStyleCnt="0"/>
      <dgm:spPr/>
    </dgm:pt>
    <dgm:pt modelId="{05024AD1-3D9D-CB47-8B6A-CE64263EADA5}" type="pres">
      <dgm:prSet presAssocID="{8FCC1B9B-15AE-8C40-A13C-53111372293E}" presName="Name37" presStyleLbl="parChTrans1D3" presStyleIdx="3" presStyleCnt="4"/>
      <dgm:spPr/>
      <dgm:t>
        <a:bodyPr/>
        <a:lstStyle/>
        <a:p>
          <a:endParaRPr lang="en-US"/>
        </a:p>
      </dgm:t>
    </dgm:pt>
    <dgm:pt modelId="{53C078A0-B8A1-8E4A-ABEA-F994AAF966CA}" type="pres">
      <dgm:prSet presAssocID="{F7827CA2-A1A8-A047-988B-43C09553EFB7}" presName="hierRoot2" presStyleCnt="0">
        <dgm:presLayoutVars>
          <dgm:hierBranch val="init"/>
        </dgm:presLayoutVars>
      </dgm:prSet>
      <dgm:spPr/>
    </dgm:pt>
    <dgm:pt modelId="{AF93BF5B-774C-864E-A96D-BF7F9E3397AB}" type="pres">
      <dgm:prSet presAssocID="{F7827CA2-A1A8-A047-988B-43C09553EFB7}" presName="rootComposite" presStyleCnt="0"/>
      <dgm:spPr/>
    </dgm:pt>
    <dgm:pt modelId="{5789A051-E37D-2349-8F61-88893D19CBEC}" type="pres">
      <dgm:prSet presAssocID="{F7827CA2-A1A8-A047-988B-43C09553EFB7}" presName="rootText" presStyleLbl="node3" presStyleIdx="3" presStyleCnt="4">
        <dgm:presLayoutVars>
          <dgm:chPref val="3"/>
        </dgm:presLayoutVars>
      </dgm:prSet>
      <dgm:spPr/>
      <dgm:t>
        <a:bodyPr/>
        <a:lstStyle/>
        <a:p>
          <a:endParaRPr lang="en-US"/>
        </a:p>
      </dgm:t>
    </dgm:pt>
    <dgm:pt modelId="{8087A1F3-0900-4B42-88AF-5FE142424205}" type="pres">
      <dgm:prSet presAssocID="{F7827CA2-A1A8-A047-988B-43C09553EFB7}" presName="rootConnector" presStyleLbl="node3" presStyleIdx="3" presStyleCnt="4"/>
      <dgm:spPr/>
      <dgm:t>
        <a:bodyPr/>
        <a:lstStyle/>
        <a:p>
          <a:endParaRPr lang="en-US"/>
        </a:p>
      </dgm:t>
    </dgm:pt>
    <dgm:pt modelId="{5D3A93F2-D7FC-354E-ACEE-8B1FBEBECCE7}" type="pres">
      <dgm:prSet presAssocID="{F7827CA2-A1A8-A047-988B-43C09553EFB7}" presName="hierChild4" presStyleCnt="0"/>
      <dgm:spPr/>
    </dgm:pt>
    <dgm:pt modelId="{E0564025-0B0C-B64C-B46B-F6876A091066}" type="pres">
      <dgm:prSet presAssocID="{F7827CA2-A1A8-A047-988B-43C09553EFB7}" presName="hierChild5" presStyleCnt="0"/>
      <dgm:spPr/>
    </dgm:pt>
    <dgm:pt modelId="{18DA58CE-6E0E-7C4D-94B8-0E87E760241B}" type="pres">
      <dgm:prSet presAssocID="{8CB10874-17B4-B743-8BA1-5EA98E7D2071}" presName="hierChild5" presStyleCnt="0"/>
      <dgm:spPr/>
    </dgm:pt>
    <dgm:pt modelId="{6C546DA5-4332-914E-AE4E-F782C47D1AE6}" type="pres">
      <dgm:prSet presAssocID="{7A6E7C80-55B9-FA43-A319-E6D4A39C5D55}" presName="hierChild3" presStyleCnt="0"/>
      <dgm:spPr/>
    </dgm:pt>
  </dgm:ptLst>
  <dgm:cxnLst>
    <dgm:cxn modelId="{1764B879-9BDE-F048-99DA-75AE87FE6981}" type="presOf" srcId="{1C78CCF4-E09A-5A46-8F4F-33A8226BFCAF}" destId="{28A5ACD4-464D-6A42-80E6-46F52B89AEF3}" srcOrd="0" destOrd="0" presId="urn:microsoft.com/office/officeart/2005/8/layout/orgChart1"/>
    <dgm:cxn modelId="{94B73D3F-9093-4948-BA73-02F6306EA990}" type="presOf" srcId="{F7827CA2-A1A8-A047-988B-43C09553EFB7}" destId="{5789A051-E37D-2349-8F61-88893D19CBEC}" srcOrd="0" destOrd="0" presId="urn:microsoft.com/office/officeart/2005/8/layout/orgChart1"/>
    <dgm:cxn modelId="{0466EA4E-03B7-B646-8218-84E17A95964A}" srcId="{1A58D448-C652-2542-BF3A-BC0FFFDE79AE}" destId="{CBF9E637-A81C-2344-B460-A40FE2073C36}" srcOrd="0" destOrd="0" parTransId="{FDB2335B-0085-1A43-98E4-886104CAF44A}" sibTransId="{291C7EC6-38AB-0341-8FDB-E3C28066D376}"/>
    <dgm:cxn modelId="{6223173E-15C6-DD4C-92A9-55A4ED6FC117}" type="presOf" srcId="{8CB10874-17B4-B743-8BA1-5EA98E7D2071}" destId="{069FE4D2-E08E-AA48-B86C-E719359557C1}" srcOrd="0" destOrd="0" presId="urn:microsoft.com/office/officeart/2005/8/layout/orgChart1"/>
    <dgm:cxn modelId="{A4393710-C0BF-8F4D-8BC9-3AE975854748}" type="presOf" srcId="{CBF9E637-A81C-2344-B460-A40FE2073C36}" destId="{81CB9CEE-6346-BB4E-B1EF-6A3357C25550}" srcOrd="1" destOrd="0" presId="urn:microsoft.com/office/officeart/2005/8/layout/orgChart1"/>
    <dgm:cxn modelId="{B7446428-379B-1E41-8AF7-6167BE566485}" type="presOf" srcId="{E4B6898B-C6F3-F44E-B3C5-BF4A759A5612}" destId="{2BB0F469-DC7D-CD42-8F73-1EB860F98F43}" srcOrd="0" destOrd="0" presId="urn:microsoft.com/office/officeart/2005/8/layout/orgChart1"/>
    <dgm:cxn modelId="{08590120-3D52-6742-812E-579EA736D102}" type="presOf" srcId="{6EB0F85C-4B39-8340-966B-3FF5DF3382B0}" destId="{67C4EC19-8EC9-C840-B0D6-E8905A8524EE}" srcOrd="0" destOrd="0" presId="urn:microsoft.com/office/officeart/2005/8/layout/orgChart1"/>
    <dgm:cxn modelId="{D148C8EB-E345-7B45-81E4-6B55F9F8245A}" srcId="{07ADF757-8314-D84D-B288-129B9C815B5C}" destId="{6EB0F85C-4B39-8340-966B-3FF5DF3382B0}" srcOrd="0" destOrd="0" parTransId="{1C78CCF4-E09A-5A46-8F4F-33A8226BFCAF}" sibTransId="{697FDBDB-CF15-164E-98D4-0F8E208289FD}"/>
    <dgm:cxn modelId="{517A9F42-3D18-6745-8061-E45EC3DE5DE9}" type="presOf" srcId="{389ED751-FACC-3C47-B36F-6DBB9323C263}" destId="{DC41A62C-FD04-2047-86DB-2758701BB6F0}" srcOrd="0" destOrd="0" presId="urn:microsoft.com/office/officeart/2005/8/layout/orgChart1"/>
    <dgm:cxn modelId="{40F70843-866A-6D46-8A9A-37F5ECF6A84B}" type="presOf" srcId="{7A6E7C80-55B9-FA43-A319-E6D4A39C5D55}" destId="{E561597C-9317-3640-8AC7-5CF1066C8AE3}" srcOrd="1" destOrd="0" presId="urn:microsoft.com/office/officeart/2005/8/layout/orgChart1"/>
    <dgm:cxn modelId="{CDCBBDA2-EB1E-5347-9825-ADECA7261FDC}" srcId="{82BFED0F-70D4-0849-80BC-2ED5E294ED36}" destId="{7A6E7C80-55B9-FA43-A319-E6D4A39C5D55}" srcOrd="0" destOrd="0" parTransId="{35940CB1-0BBE-5348-AABF-F5B1EFC37121}" sibTransId="{F977A0DF-643B-DC47-8F01-65D9F58D9468}"/>
    <dgm:cxn modelId="{BE89EE72-42B0-7E42-B79F-4B2D7E7D8068}" type="presOf" srcId="{8FCC1B9B-15AE-8C40-A13C-53111372293E}" destId="{05024AD1-3D9D-CB47-8B6A-CE64263EADA5}" srcOrd="0" destOrd="0" presId="urn:microsoft.com/office/officeart/2005/8/layout/orgChart1"/>
    <dgm:cxn modelId="{F2F7132E-D72A-D24A-B3B6-0362793DB6D1}" type="presOf" srcId="{5586224B-17F1-9044-8360-BC0AD2724DF0}" destId="{53EACEA2-6A14-D942-AC83-5C9B21CA3A2C}" srcOrd="1" destOrd="0" presId="urn:microsoft.com/office/officeart/2005/8/layout/orgChart1"/>
    <dgm:cxn modelId="{F1862F71-86B1-3646-9B17-821BBABA140F}" type="presOf" srcId="{E4B6898B-C6F3-F44E-B3C5-BF4A759A5612}" destId="{0BF3020E-C587-014E-A158-AF9FBF07462E}" srcOrd="1" destOrd="0" presId="urn:microsoft.com/office/officeart/2005/8/layout/orgChart1"/>
    <dgm:cxn modelId="{4F3DE386-9F70-E14F-A425-045D8979A486}" srcId="{8CB10874-17B4-B743-8BA1-5EA98E7D2071}" destId="{1A58D448-C652-2542-BF3A-BC0FFFDE79AE}" srcOrd="1" destOrd="0" parTransId="{D2AAE3E4-0902-154E-9DEC-3DD10D5156C4}" sibTransId="{B86B729E-6F28-BC4D-861F-CF28ABD3C523}"/>
    <dgm:cxn modelId="{CBF37BCE-4C41-DB47-A795-0A992A6ECD9C}" srcId="{8CB10874-17B4-B743-8BA1-5EA98E7D2071}" destId="{F7827CA2-A1A8-A047-988B-43C09553EFB7}" srcOrd="3" destOrd="0" parTransId="{8FCC1B9B-15AE-8C40-A13C-53111372293E}" sibTransId="{3BD4A160-F5C4-334E-A722-720DB67B3118}"/>
    <dgm:cxn modelId="{9CA0FA57-2901-D840-B281-1736F16F23CC}" srcId="{07ADF757-8314-D84D-B288-129B9C815B5C}" destId="{76640DC4-9121-AA41-942F-0EE984AA6DC4}" srcOrd="1" destOrd="0" parTransId="{389ED751-FACC-3C47-B36F-6DBB9323C263}" sibTransId="{9029D530-F7BE-D441-919F-9FC7DAD87B6E}"/>
    <dgm:cxn modelId="{26C5743C-8D03-8C44-A70B-3C3FE0DDECBB}" srcId="{E4B6898B-C6F3-F44E-B3C5-BF4A759A5612}" destId="{5586224B-17F1-9044-8360-BC0AD2724DF0}" srcOrd="0" destOrd="0" parTransId="{77540547-5BEA-E64A-BF78-27A08EC15820}" sibTransId="{3F839799-7D1B-D14A-84D0-34A6DE8DB7C9}"/>
    <dgm:cxn modelId="{89146000-DA42-764A-81C1-DF40C734BB1E}" type="presOf" srcId="{76640DC4-9121-AA41-942F-0EE984AA6DC4}" destId="{AF937EEC-EF72-5548-81FA-54C8CB0E15E7}" srcOrd="0" destOrd="0" presId="urn:microsoft.com/office/officeart/2005/8/layout/orgChart1"/>
    <dgm:cxn modelId="{C5D5A342-B530-9A4E-B4E4-D8A53E181250}" type="presOf" srcId="{D5589590-F1D7-8645-B80A-31E01FA279D2}" destId="{571904F8-0A0D-4641-8C4A-BF39B5B9F8DE}" srcOrd="0" destOrd="0" presId="urn:microsoft.com/office/officeart/2005/8/layout/orgChart1"/>
    <dgm:cxn modelId="{BF9D96F4-4603-404D-BEA3-220DD4DF02DC}" type="presOf" srcId="{6EB0F85C-4B39-8340-966B-3FF5DF3382B0}" destId="{97689F34-C0EF-2A46-B49F-D4008D01EE8B}" srcOrd="1" destOrd="0" presId="urn:microsoft.com/office/officeart/2005/8/layout/orgChart1"/>
    <dgm:cxn modelId="{6774276F-27D8-AC4E-912A-ACCA6CC6F30E}" type="presOf" srcId="{7A6E7C80-55B9-FA43-A319-E6D4A39C5D55}" destId="{371D0582-8681-FE41-90C9-00FBE149D656}" srcOrd="0" destOrd="0" presId="urn:microsoft.com/office/officeart/2005/8/layout/orgChart1"/>
    <dgm:cxn modelId="{12048053-4053-EB48-9236-E769027870E7}" type="presOf" srcId="{82BFED0F-70D4-0849-80BC-2ED5E294ED36}" destId="{F4B71589-B8C1-5347-9338-D2D80D8B8A28}" srcOrd="0" destOrd="0" presId="urn:microsoft.com/office/officeart/2005/8/layout/orgChart1"/>
    <dgm:cxn modelId="{3F42C647-E4E7-194A-81FF-35E89ABD137F}" srcId="{8CB10874-17B4-B743-8BA1-5EA98E7D2071}" destId="{07ADF757-8314-D84D-B288-129B9C815B5C}" srcOrd="0" destOrd="0" parTransId="{477B12E1-511D-E340-B7C7-D4DE2C59C019}" sibTransId="{13A546C4-6FCB-1249-8FF2-31231ADF3D9C}"/>
    <dgm:cxn modelId="{CAD3B7FE-ECA2-4B46-A9B1-5F704CC02DB2}" type="presOf" srcId="{77540547-5BEA-E64A-BF78-27A08EC15820}" destId="{F1B7C312-D634-B14D-BFA1-083AA4DE77F5}" srcOrd="0" destOrd="0" presId="urn:microsoft.com/office/officeart/2005/8/layout/orgChart1"/>
    <dgm:cxn modelId="{1452FEB0-5012-AD4E-9E69-093427731CEE}" srcId="{8CB10874-17B4-B743-8BA1-5EA98E7D2071}" destId="{E4B6898B-C6F3-F44E-B3C5-BF4A759A5612}" srcOrd="2" destOrd="0" parTransId="{D5589590-F1D7-8645-B80A-31E01FA279D2}" sibTransId="{5B39753B-4C06-6940-968B-C80C619D10B2}"/>
    <dgm:cxn modelId="{47F01CC6-A1A3-0C44-9A0C-015D807B1DB1}" type="presOf" srcId="{07ADF757-8314-D84D-B288-129B9C815B5C}" destId="{F13A204A-4793-B04D-ACAE-BBB5B91FF4BF}" srcOrd="1" destOrd="0" presId="urn:microsoft.com/office/officeart/2005/8/layout/orgChart1"/>
    <dgm:cxn modelId="{E81BFE0F-1934-0C49-B0D2-EC191F20507E}" type="presOf" srcId="{477B12E1-511D-E340-B7C7-D4DE2C59C019}" destId="{739DC501-15DA-B641-AC57-3BC388BF75DA}" srcOrd="0" destOrd="0" presId="urn:microsoft.com/office/officeart/2005/8/layout/orgChart1"/>
    <dgm:cxn modelId="{DC5BE826-2A06-D140-A83A-10B30B854A2F}" type="presOf" srcId="{76640DC4-9121-AA41-942F-0EE984AA6DC4}" destId="{EE3ABDAE-3DB8-8D44-AEA9-475F9A04C9E2}" srcOrd="1" destOrd="0" presId="urn:microsoft.com/office/officeart/2005/8/layout/orgChart1"/>
    <dgm:cxn modelId="{294DBA3C-7E92-B346-8771-7DFAA122563A}" type="presOf" srcId="{5586224B-17F1-9044-8360-BC0AD2724DF0}" destId="{5A42B210-E2DB-7746-B492-7F9A0282F580}" srcOrd="0" destOrd="0" presId="urn:microsoft.com/office/officeart/2005/8/layout/orgChart1"/>
    <dgm:cxn modelId="{CE41E6E3-97E8-6843-B434-C420B92ECF81}" type="presOf" srcId="{D2AAE3E4-0902-154E-9DEC-3DD10D5156C4}" destId="{0F0BEF06-CB5C-6140-8E77-742060C1797F}" srcOrd="0" destOrd="0" presId="urn:microsoft.com/office/officeart/2005/8/layout/orgChart1"/>
    <dgm:cxn modelId="{5719B8E6-E585-BC4D-AC69-CB001FE4CECE}" type="presOf" srcId="{FDB2335B-0085-1A43-98E4-886104CAF44A}" destId="{5C779C35-C228-2343-B9D7-F7D5F04D9E75}" srcOrd="0" destOrd="0" presId="urn:microsoft.com/office/officeart/2005/8/layout/orgChart1"/>
    <dgm:cxn modelId="{A7C46E48-7274-E342-B330-3D52A72C7FA8}" type="presOf" srcId="{F7827CA2-A1A8-A047-988B-43C09553EFB7}" destId="{8087A1F3-0900-4B42-88AF-5FE142424205}" srcOrd="1" destOrd="0" presId="urn:microsoft.com/office/officeart/2005/8/layout/orgChart1"/>
    <dgm:cxn modelId="{9F2476AF-AFB8-7D47-998E-3B9BCD4EE3CD}" type="presOf" srcId="{1A58D448-C652-2542-BF3A-BC0FFFDE79AE}" destId="{E6CF73A8-6CE5-B246-B935-103A4281A7D6}" srcOrd="0" destOrd="0" presId="urn:microsoft.com/office/officeart/2005/8/layout/orgChart1"/>
    <dgm:cxn modelId="{F6BD34A1-BD0D-B947-89F2-C5AE2582E053}" type="presOf" srcId="{8CB10874-17B4-B743-8BA1-5EA98E7D2071}" destId="{402452FA-9F81-164F-B7F3-6E6D0FD2B6BF}" srcOrd="1" destOrd="0" presId="urn:microsoft.com/office/officeart/2005/8/layout/orgChart1"/>
    <dgm:cxn modelId="{4E4B34BD-802A-254A-9759-CB58224637C8}" type="presOf" srcId="{858FC0FC-9816-5A44-9BF7-6C8FFE915E52}" destId="{BFB62AE8-1338-4441-8A26-71814214F70B}" srcOrd="0" destOrd="0" presId="urn:microsoft.com/office/officeart/2005/8/layout/orgChart1"/>
    <dgm:cxn modelId="{74A88D36-DFD1-A842-A51F-6FA7C0D12733}" type="presOf" srcId="{CBF9E637-A81C-2344-B460-A40FE2073C36}" destId="{CCDEC27A-7308-8649-AAC1-A2DE095D00C8}" srcOrd="0" destOrd="0" presId="urn:microsoft.com/office/officeart/2005/8/layout/orgChart1"/>
    <dgm:cxn modelId="{297CF29B-DE2B-0A44-ADC3-D606C70F8221}" type="presOf" srcId="{07ADF757-8314-D84D-B288-129B9C815B5C}" destId="{9775C3C2-D4D8-B645-B312-533F825F27B1}" srcOrd="0" destOrd="0" presId="urn:microsoft.com/office/officeart/2005/8/layout/orgChart1"/>
    <dgm:cxn modelId="{3E64230F-9A4E-A149-9943-8B5D01CC1FDE}" type="presOf" srcId="{1A58D448-C652-2542-BF3A-BC0FFFDE79AE}" destId="{E65D9128-259D-BD45-8B17-21EFF35F7D22}" srcOrd="1" destOrd="0" presId="urn:microsoft.com/office/officeart/2005/8/layout/orgChart1"/>
    <dgm:cxn modelId="{0FA7B6CE-AC19-2341-9EFB-3C1EAAF5A84C}" srcId="{7A6E7C80-55B9-FA43-A319-E6D4A39C5D55}" destId="{8CB10874-17B4-B743-8BA1-5EA98E7D2071}" srcOrd="0" destOrd="0" parTransId="{858FC0FC-9816-5A44-9BF7-6C8FFE915E52}" sibTransId="{DC524D2C-719A-8E47-B75E-A7C6C38019B9}"/>
    <dgm:cxn modelId="{3A66EC1F-A3F3-004F-9F61-AD6EEFC5629C}" type="presParOf" srcId="{F4B71589-B8C1-5347-9338-D2D80D8B8A28}" destId="{58DDDB97-DD29-CE43-BD65-E466AD2B8287}" srcOrd="0" destOrd="0" presId="urn:microsoft.com/office/officeart/2005/8/layout/orgChart1"/>
    <dgm:cxn modelId="{64467D65-4059-B548-9AFA-E6F90F48D1E3}" type="presParOf" srcId="{58DDDB97-DD29-CE43-BD65-E466AD2B8287}" destId="{9E14BA53-B516-CB45-BC8F-5F22B02490A8}" srcOrd="0" destOrd="0" presId="urn:microsoft.com/office/officeart/2005/8/layout/orgChart1"/>
    <dgm:cxn modelId="{BBF82CD6-B18F-314D-AA23-D20ED287759E}" type="presParOf" srcId="{9E14BA53-B516-CB45-BC8F-5F22B02490A8}" destId="{371D0582-8681-FE41-90C9-00FBE149D656}" srcOrd="0" destOrd="0" presId="urn:microsoft.com/office/officeart/2005/8/layout/orgChart1"/>
    <dgm:cxn modelId="{EED45B0E-BC11-3A46-AD7B-8A9F8C9F9EC0}" type="presParOf" srcId="{9E14BA53-B516-CB45-BC8F-5F22B02490A8}" destId="{E561597C-9317-3640-8AC7-5CF1066C8AE3}" srcOrd="1" destOrd="0" presId="urn:microsoft.com/office/officeart/2005/8/layout/orgChart1"/>
    <dgm:cxn modelId="{8DBEE389-2D8B-EE43-8944-864BA49F57EA}" type="presParOf" srcId="{58DDDB97-DD29-CE43-BD65-E466AD2B8287}" destId="{28EB3C85-762D-D440-8EC9-F25FE75459EC}" srcOrd="1" destOrd="0" presId="urn:microsoft.com/office/officeart/2005/8/layout/orgChart1"/>
    <dgm:cxn modelId="{A430E68D-2AA4-994E-A6C0-4E45090D9FA9}" type="presParOf" srcId="{28EB3C85-762D-D440-8EC9-F25FE75459EC}" destId="{BFB62AE8-1338-4441-8A26-71814214F70B}" srcOrd="0" destOrd="0" presId="urn:microsoft.com/office/officeart/2005/8/layout/orgChart1"/>
    <dgm:cxn modelId="{5C0CCA91-9844-104A-8FDF-39C3F2BDA2D6}" type="presParOf" srcId="{28EB3C85-762D-D440-8EC9-F25FE75459EC}" destId="{DAD879AF-F083-6E4B-B246-840980611225}" srcOrd="1" destOrd="0" presId="urn:microsoft.com/office/officeart/2005/8/layout/orgChart1"/>
    <dgm:cxn modelId="{89EFD4FB-38BA-F442-A9FC-6D7130F1CFDC}" type="presParOf" srcId="{DAD879AF-F083-6E4B-B246-840980611225}" destId="{AE2620C3-6D56-154C-9C85-6739DFDF7DD1}" srcOrd="0" destOrd="0" presId="urn:microsoft.com/office/officeart/2005/8/layout/orgChart1"/>
    <dgm:cxn modelId="{FC8842C3-4815-A742-90E0-EEF697E100FF}" type="presParOf" srcId="{AE2620C3-6D56-154C-9C85-6739DFDF7DD1}" destId="{069FE4D2-E08E-AA48-B86C-E719359557C1}" srcOrd="0" destOrd="0" presId="urn:microsoft.com/office/officeart/2005/8/layout/orgChart1"/>
    <dgm:cxn modelId="{8C25E46C-B89D-C843-AC01-82148BDDF632}" type="presParOf" srcId="{AE2620C3-6D56-154C-9C85-6739DFDF7DD1}" destId="{402452FA-9F81-164F-B7F3-6E6D0FD2B6BF}" srcOrd="1" destOrd="0" presId="urn:microsoft.com/office/officeart/2005/8/layout/orgChart1"/>
    <dgm:cxn modelId="{2B316C91-6F7D-DC43-A5F6-CF8D9BA38BAE}" type="presParOf" srcId="{DAD879AF-F083-6E4B-B246-840980611225}" destId="{50282E60-271C-E246-8FF4-A5C8B3FFB256}" srcOrd="1" destOrd="0" presId="urn:microsoft.com/office/officeart/2005/8/layout/orgChart1"/>
    <dgm:cxn modelId="{DDC01904-4781-0545-BFDC-D0B512B6F248}" type="presParOf" srcId="{50282E60-271C-E246-8FF4-A5C8B3FFB256}" destId="{739DC501-15DA-B641-AC57-3BC388BF75DA}" srcOrd="0" destOrd="0" presId="urn:microsoft.com/office/officeart/2005/8/layout/orgChart1"/>
    <dgm:cxn modelId="{F916E474-FCAA-CF4E-91B4-ECE177F7DEE0}" type="presParOf" srcId="{50282E60-271C-E246-8FF4-A5C8B3FFB256}" destId="{3A82B0BF-1AC0-7146-9B1E-841A620291BF}" srcOrd="1" destOrd="0" presId="urn:microsoft.com/office/officeart/2005/8/layout/orgChart1"/>
    <dgm:cxn modelId="{B8F164C1-3BF7-C84E-B096-DE304189559D}" type="presParOf" srcId="{3A82B0BF-1AC0-7146-9B1E-841A620291BF}" destId="{E27BDF8C-227F-E44C-959C-E4E5394E5127}" srcOrd="0" destOrd="0" presId="urn:microsoft.com/office/officeart/2005/8/layout/orgChart1"/>
    <dgm:cxn modelId="{63B840F8-0832-234C-91FF-C02E19A4F4D5}" type="presParOf" srcId="{E27BDF8C-227F-E44C-959C-E4E5394E5127}" destId="{9775C3C2-D4D8-B645-B312-533F825F27B1}" srcOrd="0" destOrd="0" presId="urn:microsoft.com/office/officeart/2005/8/layout/orgChart1"/>
    <dgm:cxn modelId="{42200AF9-C508-3C42-958B-531CE6099650}" type="presParOf" srcId="{E27BDF8C-227F-E44C-959C-E4E5394E5127}" destId="{F13A204A-4793-B04D-ACAE-BBB5B91FF4BF}" srcOrd="1" destOrd="0" presId="urn:microsoft.com/office/officeart/2005/8/layout/orgChart1"/>
    <dgm:cxn modelId="{513797C8-8D51-2545-9A21-F03DB4CA9447}" type="presParOf" srcId="{3A82B0BF-1AC0-7146-9B1E-841A620291BF}" destId="{9401DAC8-C4F0-3F43-B52A-603021D665C4}" srcOrd="1" destOrd="0" presId="urn:microsoft.com/office/officeart/2005/8/layout/orgChart1"/>
    <dgm:cxn modelId="{F9E5AC3E-5F41-5749-92BA-E8929E70DDBF}" type="presParOf" srcId="{9401DAC8-C4F0-3F43-B52A-603021D665C4}" destId="{28A5ACD4-464D-6A42-80E6-46F52B89AEF3}" srcOrd="0" destOrd="0" presId="urn:microsoft.com/office/officeart/2005/8/layout/orgChart1"/>
    <dgm:cxn modelId="{572D6EAD-A481-5A44-8097-25A6C7D7A584}" type="presParOf" srcId="{9401DAC8-C4F0-3F43-B52A-603021D665C4}" destId="{0E42F606-0349-FF42-8EDC-80116CB5BFCA}" srcOrd="1" destOrd="0" presId="urn:microsoft.com/office/officeart/2005/8/layout/orgChart1"/>
    <dgm:cxn modelId="{25DF89F7-0802-6C45-BFA6-E8035B0C2E6E}" type="presParOf" srcId="{0E42F606-0349-FF42-8EDC-80116CB5BFCA}" destId="{93A330EB-19DA-DB4C-A8EC-C1CE7FE4D969}" srcOrd="0" destOrd="0" presId="urn:microsoft.com/office/officeart/2005/8/layout/orgChart1"/>
    <dgm:cxn modelId="{EDF925EB-5EDA-8146-BB83-E3A93417BCAA}" type="presParOf" srcId="{93A330EB-19DA-DB4C-A8EC-C1CE7FE4D969}" destId="{67C4EC19-8EC9-C840-B0D6-E8905A8524EE}" srcOrd="0" destOrd="0" presId="urn:microsoft.com/office/officeart/2005/8/layout/orgChart1"/>
    <dgm:cxn modelId="{E7084B62-54BA-7240-ADE3-08508340DA5B}" type="presParOf" srcId="{93A330EB-19DA-DB4C-A8EC-C1CE7FE4D969}" destId="{97689F34-C0EF-2A46-B49F-D4008D01EE8B}" srcOrd="1" destOrd="0" presId="urn:microsoft.com/office/officeart/2005/8/layout/orgChart1"/>
    <dgm:cxn modelId="{0CBFB4FF-3403-5D47-8FA4-0114EE691C59}" type="presParOf" srcId="{0E42F606-0349-FF42-8EDC-80116CB5BFCA}" destId="{8E7B5A23-8F69-6441-8B5A-1242DE13594B}" srcOrd="1" destOrd="0" presId="urn:microsoft.com/office/officeart/2005/8/layout/orgChart1"/>
    <dgm:cxn modelId="{84B91B08-1DAF-E946-995A-71C41E4B12A6}" type="presParOf" srcId="{0E42F606-0349-FF42-8EDC-80116CB5BFCA}" destId="{FD894EA4-692E-FA43-99DF-6A6C1529150D}" srcOrd="2" destOrd="0" presId="urn:microsoft.com/office/officeart/2005/8/layout/orgChart1"/>
    <dgm:cxn modelId="{117C229D-9673-B24D-AD37-260D945DE94F}" type="presParOf" srcId="{9401DAC8-C4F0-3F43-B52A-603021D665C4}" destId="{DC41A62C-FD04-2047-86DB-2758701BB6F0}" srcOrd="2" destOrd="0" presId="urn:microsoft.com/office/officeart/2005/8/layout/orgChart1"/>
    <dgm:cxn modelId="{0A4E7F64-D5E6-7F44-BAE6-E9EDE4B5D7D2}" type="presParOf" srcId="{9401DAC8-C4F0-3F43-B52A-603021D665C4}" destId="{489F8915-22A5-A040-818C-4C6BA1A265B3}" srcOrd="3" destOrd="0" presId="urn:microsoft.com/office/officeart/2005/8/layout/orgChart1"/>
    <dgm:cxn modelId="{72E9BA46-0D1C-564A-B85F-1F2F459A4CA2}" type="presParOf" srcId="{489F8915-22A5-A040-818C-4C6BA1A265B3}" destId="{8BB93231-7A7D-B64E-A8AC-45BEEEC5A808}" srcOrd="0" destOrd="0" presId="urn:microsoft.com/office/officeart/2005/8/layout/orgChart1"/>
    <dgm:cxn modelId="{60584339-206C-7D48-90A3-2123A0452FC0}" type="presParOf" srcId="{8BB93231-7A7D-B64E-A8AC-45BEEEC5A808}" destId="{AF937EEC-EF72-5548-81FA-54C8CB0E15E7}" srcOrd="0" destOrd="0" presId="urn:microsoft.com/office/officeart/2005/8/layout/orgChart1"/>
    <dgm:cxn modelId="{F19F2521-6E3D-AA46-B062-9776584D8A6D}" type="presParOf" srcId="{8BB93231-7A7D-B64E-A8AC-45BEEEC5A808}" destId="{EE3ABDAE-3DB8-8D44-AEA9-475F9A04C9E2}" srcOrd="1" destOrd="0" presId="urn:microsoft.com/office/officeart/2005/8/layout/orgChart1"/>
    <dgm:cxn modelId="{5B069D56-4A2F-1C4E-A1C7-54401BA95CB9}" type="presParOf" srcId="{489F8915-22A5-A040-818C-4C6BA1A265B3}" destId="{18CC4E86-4A22-F64E-B580-3375A030FD95}" srcOrd="1" destOrd="0" presId="urn:microsoft.com/office/officeart/2005/8/layout/orgChart1"/>
    <dgm:cxn modelId="{B7ACB76F-7EC9-9A40-B8AC-DD77FD49100F}" type="presParOf" srcId="{489F8915-22A5-A040-818C-4C6BA1A265B3}" destId="{F10F6DC6-FF63-944E-AC77-21CF0B4F1A9D}" srcOrd="2" destOrd="0" presId="urn:microsoft.com/office/officeart/2005/8/layout/orgChart1"/>
    <dgm:cxn modelId="{C490A1AC-C525-3B47-9D61-55FF55FA7C5B}" type="presParOf" srcId="{3A82B0BF-1AC0-7146-9B1E-841A620291BF}" destId="{F4D0A325-33BC-5C49-A515-B8366EB9E132}" srcOrd="2" destOrd="0" presId="urn:microsoft.com/office/officeart/2005/8/layout/orgChart1"/>
    <dgm:cxn modelId="{009A3565-F0DB-434D-87E8-C1FDC209C663}" type="presParOf" srcId="{50282E60-271C-E246-8FF4-A5C8B3FFB256}" destId="{0F0BEF06-CB5C-6140-8E77-742060C1797F}" srcOrd="2" destOrd="0" presId="urn:microsoft.com/office/officeart/2005/8/layout/orgChart1"/>
    <dgm:cxn modelId="{9BB32349-12AD-DF4C-92E9-90A48307998C}" type="presParOf" srcId="{50282E60-271C-E246-8FF4-A5C8B3FFB256}" destId="{BEAC87AA-FE41-7D45-93B5-0B822A33B3EC}" srcOrd="3" destOrd="0" presId="urn:microsoft.com/office/officeart/2005/8/layout/orgChart1"/>
    <dgm:cxn modelId="{A8F4FFE9-1911-524D-B96F-82576D1AFE98}" type="presParOf" srcId="{BEAC87AA-FE41-7D45-93B5-0B822A33B3EC}" destId="{62271399-3C82-A54B-BEE7-30ECE59E6B26}" srcOrd="0" destOrd="0" presId="urn:microsoft.com/office/officeart/2005/8/layout/orgChart1"/>
    <dgm:cxn modelId="{6AA56B8E-229E-F84A-A2FA-70BDC2FBA15E}" type="presParOf" srcId="{62271399-3C82-A54B-BEE7-30ECE59E6B26}" destId="{E6CF73A8-6CE5-B246-B935-103A4281A7D6}" srcOrd="0" destOrd="0" presId="urn:microsoft.com/office/officeart/2005/8/layout/orgChart1"/>
    <dgm:cxn modelId="{CF6714E3-397A-BC4B-B1CE-34D46C9B593B}" type="presParOf" srcId="{62271399-3C82-A54B-BEE7-30ECE59E6B26}" destId="{E65D9128-259D-BD45-8B17-21EFF35F7D22}" srcOrd="1" destOrd="0" presId="urn:microsoft.com/office/officeart/2005/8/layout/orgChart1"/>
    <dgm:cxn modelId="{56A4C915-35D7-CA43-A574-A2645CF34E80}" type="presParOf" srcId="{BEAC87AA-FE41-7D45-93B5-0B822A33B3EC}" destId="{2568C0E5-65F4-5F44-8AC9-1EC4BEF12D12}" srcOrd="1" destOrd="0" presId="urn:microsoft.com/office/officeart/2005/8/layout/orgChart1"/>
    <dgm:cxn modelId="{0FFE1FC1-C074-244C-9744-9A5B899DB43C}" type="presParOf" srcId="{2568C0E5-65F4-5F44-8AC9-1EC4BEF12D12}" destId="{5C779C35-C228-2343-B9D7-F7D5F04D9E75}" srcOrd="0" destOrd="0" presId="urn:microsoft.com/office/officeart/2005/8/layout/orgChart1"/>
    <dgm:cxn modelId="{B1E3FB88-392A-CC4E-9D71-5CE52C493D3C}" type="presParOf" srcId="{2568C0E5-65F4-5F44-8AC9-1EC4BEF12D12}" destId="{1D3159F9-C68C-F144-9D76-5D7E002B66BE}" srcOrd="1" destOrd="0" presId="urn:microsoft.com/office/officeart/2005/8/layout/orgChart1"/>
    <dgm:cxn modelId="{5F6C67F0-4012-964D-B218-8C9FFB018388}" type="presParOf" srcId="{1D3159F9-C68C-F144-9D76-5D7E002B66BE}" destId="{90818A0F-ACC5-254C-AE77-245024A3F4F9}" srcOrd="0" destOrd="0" presId="urn:microsoft.com/office/officeart/2005/8/layout/orgChart1"/>
    <dgm:cxn modelId="{9AAABFC6-467B-5C4A-90B8-8C843E562A10}" type="presParOf" srcId="{90818A0F-ACC5-254C-AE77-245024A3F4F9}" destId="{CCDEC27A-7308-8649-AAC1-A2DE095D00C8}" srcOrd="0" destOrd="0" presId="urn:microsoft.com/office/officeart/2005/8/layout/orgChart1"/>
    <dgm:cxn modelId="{D2DFC9EC-60CF-0048-AA2A-4052A4E29B72}" type="presParOf" srcId="{90818A0F-ACC5-254C-AE77-245024A3F4F9}" destId="{81CB9CEE-6346-BB4E-B1EF-6A3357C25550}" srcOrd="1" destOrd="0" presId="urn:microsoft.com/office/officeart/2005/8/layout/orgChart1"/>
    <dgm:cxn modelId="{BFB896D0-8B37-5A42-899E-63A7D6294209}" type="presParOf" srcId="{1D3159F9-C68C-F144-9D76-5D7E002B66BE}" destId="{AC2E3A7A-D6E3-4D43-9034-D62309FCF98D}" srcOrd="1" destOrd="0" presId="urn:microsoft.com/office/officeart/2005/8/layout/orgChart1"/>
    <dgm:cxn modelId="{8F5B3B04-2224-F145-91CF-F383202B93A3}" type="presParOf" srcId="{1D3159F9-C68C-F144-9D76-5D7E002B66BE}" destId="{EEA99BF0-02CA-BD44-BC32-8D492D6C12B3}" srcOrd="2" destOrd="0" presId="urn:microsoft.com/office/officeart/2005/8/layout/orgChart1"/>
    <dgm:cxn modelId="{7E6226BD-2131-2141-9047-79F1E4910344}" type="presParOf" srcId="{BEAC87AA-FE41-7D45-93B5-0B822A33B3EC}" destId="{8AD6ADEA-75E1-9342-A5E8-CBFBC94B3BCC}" srcOrd="2" destOrd="0" presId="urn:microsoft.com/office/officeart/2005/8/layout/orgChart1"/>
    <dgm:cxn modelId="{42F392F9-0E65-0D4C-BA7B-088932CF57E8}" type="presParOf" srcId="{50282E60-271C-E246-8FF4-A5C8B3FFB256}" destId="{571904F8-0A0D-4641-8C4A-BF39B5B9F8DE}" srcOrd="4" destOrd="0" presId="urn:microsoft.com/office/officeart/2005/8/layout/orgChart1"/>
    <dgm:cxn modelId="{EF5EF3CC-EAA1-5645-9FFA-AFA2571BAD78}" type="presParOf" srcId="{50282E60-271C-E246-8FF4-A5C8B3FFB256}" destId="{2EEDA703-5DE1-3441-A244-15B3FCC26FD3}" srcOrd="5" destOrd="0" presId="urn:microsoft.com/office/officeart/2005/8/layout/orgChart1"/>
    <dgm:cxn modelId="{0D01634A-80B2-574B-8C18-A58036D336AE}" type="presParOf" srcId="{2EEDA703-5DE1-3441-A244-15B3FCC26FD3}" destId="{16C0E517-C4B4-8F42-801E-20F9D62342DC}" srcOrd="0" destOrd="0" presId="urn:microsoft.com/office/officeart/2005/8/layout/orgChart1"/>
    <dgm:cxn modelId="{6153E807-3DAE-AA46-AADC-3086F02DEDBC}" type="presParOf" srcId="{16C0E517-C4B4-8F42-801E-20F9D62342DC}" destId="{2BB0F469-DC7D-CD42-8F73-1EB860F98F43}" srcOrd="0" destOrd="0" presId="urn:microsoft.com/office/officeart/2005/8/layout/orgChart1"/>
    <dgm:cxn modelId="{0405B631-2086-854D-86FB-D26D1B33A7AC}" type="presParOf" srcId="{16C0E517-C4B4-8F42-801E-20F9D62342DC}" destId="{0BF3020E-C587-014E-A158-AF9FBF07462E}" srcOrd="1" destOrd="0" presId="urn:microsoft.com/office/officeart/2005/8/layout/orgChart1"/>
    <dgm:cxn modelId="{59705564-C593-7643-813B-56B95F4DF607}" type="presParOf" srcId="{2EEDA703-5DE1-3441-A244-15B3FCC26FD3}" destId="{299B4CE1-344F-6E47-9DF8-4B4112AB7B40}" srcOrd="1" destOrd="0" presId="urn:microsoft.com/office/officeart/2005/8/layout/orgChart1"/>
    <dgm:cxn modelId="{866D600F-B60C-3741-901F-E0C03ED3E237}" type="presParOf" srcId="{299B4CE1-344F-6E47-9DF8-4B4112AB7B40}" destId="{F1B7C312-D634-B14D-BFA1-083AA4DE77F5}" srcOrd="0" destOrd="0" presId="urn:microsoft.com/office/officeart/2005/8/layout/orgChart1"/>
    <dgm:cxn modelId="{7470E0C2-EE3D-0040-8A7E-D1C71D7DB456}" type="presParOf" srcId="{299B4CE1-344F-6E47-9DF8-4B4112AB7B40}" destId="{5B5BF9EF-F390-8C43-BCB1-DB3BB5B18C9C}" srcOrd="1" destOrd="0" presId="urn:microsoft.com/office/officeart/2005/8/layout/orgChart1"/>
    <dgm:cxn modelId="{7598DB26-2D2D-944D-9A8B-EF04153D7FB1}" type="presParOf" srcId="{5B5BF9EF-F390-8C43-BCB1-DB3BB5B18C9C}" destId="{C1E5648A-8B65-8041-89E6-A48374C37E00}" srcOrd="0" destOrd="0" presId="urn:microsoft.com/office/officeart/2005/8/layout/orgChart1"/>
    <dgm:cxn modelId="{07086BA2-454A-4445-9E79-8A385A0BDEEB}" type="presParOf" srcId="{C1E5648A-8B65-8041-89E6-A48374C37E00}" destId="{5A42B210-E2DB-7746-B492-7F9A0282F580}" srcOrd="0" destOrd="0" presId="urn:microsoft.com/office/officeart/2005/8/layout/orgChart1"/>
    <dgm:cxn modelId="{DF3F6219-1F7D-8740-84A2-F08268C819F2}" type="presParOf" srcId="{C1E5648A-8B65-8041-89E6-A48374C37E00}" destId="{53EACEA2-6A14-D942-AC83-5C9B21CA3A2C}" srcOrd="1" destOrd="0" presId="urn:microsoft.com/office/officeart/2005/8/layout/orgChart1"/>
    <dgm:cxn modelId="{99A84658-3563-A347-9573-A01C23053BA1}" type="presParOf" srcId="{5B5BF9EF-F390-8C43-BCB1-DB3BB5B18C9C}" destId="{0B77B2BA-4FC9-6A41-8AD2-08F9C3AA1AA1}" srcOrd="1" destOrd="0" presId="urn:microsoft.com/office/officeart/2005/8/layout/orgChart1"/>
    <dgm:cxn modelId="{26ADD89D-F34C-204C-AFB3-8BA4D6C00202}" type="presParOf" srcId="{5B5BF9EF-F390-8C43-BCB1-DB3BB5B18C9C}" destId="{91F1E408-393D-6E41-933C-788663A2B5DA}" srcOrd="2" destOrd="0" presId="urn:microsoft.com/office/officeart/2005/8/layout/orgChart1"/>
    <dgm:cxn modelId="{34DA1FE2-68AA-F947-850F-4971ED8628AA}" type="presParOf" srcId="{2EEDA703-5DE1-3441-A244-15B3FCC26FD3}" destId="{773CEECB-9410-284A-963F-287C0785A34F}" srcOrd="2" destOrd="0" presId="urn:microsoft.com/office/officeart/2005/8/layout/orgChart1"/>
    <dgm:cxn modelId="{B68B2684-09BD-7A41-98B7-9B838D483793}" type="presParOf" srcId="{50282E60-271C-E246-8FF4-A5C8B3FFB256}" destId="{05024AD1-3D9D-CB47-8B6A-CE64263EADA5}" srcOrd="6" destOrd="0" presId="urn:microsoft.com/office/officeart/2005/8/layout/orgChart1"/>
    <dgm:cxn modelId="{34FDCCB1-6885-364D-946D-80337A873CF6}" type="presParOf" srcId="{50282E60-271C-E246-8FF4-A5C8B3FFB256}" destId="{53C078A0-B8A1-8E4A-ABEA-F994AAF966CA}" srcOrd="7" destOrd="0" presId="urn:microsoft.com/office/officeart/2005/8/layout/orgChart1"/>
    <dgm:cxn modelId="{6CAB5AD4-8409-7548-9C36-4AD1E56CD8C0}" type="presParOf" srcId="{53C078A0-B8A1-8E4A-ABEA-F994AAF966CA}" destId="{AF93BF5B-774C-864E-A96D-BF7F9E3397AB}" srcOrd="0" destOrd="0" presId="urn:microsoft.com/office/officeart/2005/8/layout/orgChart1"/>
    <dgm:cxn modelId="{E60F6092-B1A6-2D45-8F0E-1B03A81BB3F3}" type="presParOf" srcId="{AF93BF5B-774C-864E-A96D-BF7F9E3397AB}" destId="{5789A051-E37D-2349-8F61-88893D19CBEC}" srcOrd="0" destOrd="0" presId="urn:microsoft.com/office/officeart/2005/8/layout/orgChart1"/>
    <dgm:cxn modelId="{A794E5C8-87EA-584E-85C1-E14A8539344A}" type="presParOf" srcId="{AF93BF5B-774C-864E-A96D-BF7F9E3397AB}" destId="{8087A1F3-0900-4B42-88AF-5FE142424205}" srcOrd="1" destOrd="0" presId="urn:microsoft.com/office/officeart/2005/8/layout/orgChart1"/>
    <dgm:cxn modelId="{0E1E1FB4-3AE2-DF45-A6E4-00404CD7BAD5}" type="presParOf" srcId="{53C078A0-B8A1-8E4A-ABEA-F994AAF966CA}" destId="{5D3A93F2-D7FC-354E-ACEE-8B1FBEBECCE7}" srcOrd="1" destOrd="0" presId="urn:microsoft.com/office/officeart/2005/8/layout/orgChart1"/>
    <dgm:cxn modelId="{03A2383B-7A64-5848-9CED-EBE06CB8C258}" type="presParOf" srcId="{53C078A0-B8A1-8E4A-ABEA-F994AAF966CA}" destId="{E0564025-0B0C-B64C-B46B-F6876A091066}" srcOrd="2" destOrd="0" presId="urn:microsoft.com/office/officeart/2005/8/layout/orgChart1"/>
    <dgm:cxn modelId="{BBA599FE-8016-3340-8EB7-82580E990AAC}" type="presParOf" srcId="{DAD879AF-F083-6E4B-B246-840980611225}" destId="{18DA58CE-6E0E-7C4D-94B8-0E87E760241B}" srcOrd="2" destOrd="0" presId="urn:microsoft.com/office/officeart/2005/8/layout/orgChart1"/>
    <dgm:cxn modelId="{BA530F5D-B8B9-4444-A0FA-E9EEECA6AD57}" type="presParOf" srcId="{58DDDB97-DD29-CE43-BD65-E466AD2B8287}" destId="{6C546DA5-4332-914E-AE4E-F782C47D1AE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E8749-044A-0249-AE8F-DFE2A61CBF03}">
      <dsp:nvSpPr>
        <dsp:cNvPr id="0" name=""/>
        <dsp:cNvSpPr/>
      </dsp:nvSpPr>
      <dsp:spPr>
        <a:xfrm>
          <a:off x="3677059" y="840651"/>
          <a:ext cx="2033985" cy="353005"/>
        </a:xfrm>
        <a:custGeom>
          <a:avLst/>
          <a:gdLst/>
          <a:ahLst/>
          <a:cxnLst/>
          <a:rect l="0" t="0" r="0" b="0"/>
          <a:pathLst>
            <a:path>
              <a:moveTo>
                <a:pt x="0" y="0"/>
              </a:moveTo>
              <a:lnTo>
                <a:pt x="0" y="176502"/>
              </a:lnTo>
              <a:lnTo>
                <a:pt x="2033985" y="176502"/>
              </a:lnTo>
              <a:lnTo>
                <a:pt x="2033985" y="353005"/>
              </a:lnTo>
            </a:path>
          </a:pathLst>
        </a:custGeom>
        <a:no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8720E41A-714D-7843-BD6E-D02B25A8CD8D}">
      <dsp:nvSpPr>
        <dsp:cNvPr id="0" name=""/>
        <dsp:cNvSpPr/>
      </dsp:nvSpPr>
      <dsp:spPr>
        <a:xfrm>
          <a:off x="3631339" y="840651"/>
          <a:ext cx="91440" cy="353005"/>
        </a:xfrm>
        <a:custGeom>
          <a:avLst/>
          <a:gdLst/>
          <a:ahLst/>
          <a:cxnLst/>
          <a:rect l="0" t="0" r="0" b="0"/>
          <a:pathLst>
            <a:path>
              <a:moveTo>
                <a:pt x="45720" y="0"/>
              </a:moveTo>
              <a:lnTo>
                <a:pt x="45720" y="353005"/>
              </a:lnTo>
            </a:path>
          </a:pathLst>
        </a:custGeom>
        <a:no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A1422A29-46C8-E442-8ABD-C32E52C7F0F6}">
      <dsp:nvSpPr>
        <dsp:cNvPr id="0" name=""/>
        <dsp:cNvSpPr/>
      </dsp:nvSpPr>
      <dsp:spPr>
        <a:xfrm>
          <a:off x="1643073" y="840651"/>
          <a:ext cx="2033985" cy="353005"/>
        </a:xfrm>
        <a:custGeom>
          <a:avLst/>
          <a:gdLst/>
          <a:ahLst/>
          <a:cxnLst/>
          <a:rect l="0" t="0" r="0" b="0"/>
          <a:pathLst>
            <a:path>
              <a:moveTo>
                <a:pt x="2033985" y="0"/>
              </a:moveTo>
              <a:lnTo>
                <a:pt x="2033985" y="176502"/>
              </a:lnTo>
              <a:lnTo>
                <a:pt x="0" y="176502"/>
              </a:lnTo>
              <a:lnTo>
                <a:pt x="0" y="353005"/>
              </a:lnTo>
            </a:path>
          </a:pathLst>
        </a:custGeom>
        <a:no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sp>
    <dsp:sp modelId="{25B211AD-1ADF-974B-9EFF-D5ACF541A6BD}">
      <dsp:nvSpPr>
        <dsp:cNvPr id="0" name=""/>
        <dsp:cNvSpPr/>
      </dsp:nvSpPr>
      <dsp:spPr>
        <a:xfrm>
          <a:off x="2836569" y="161"/>
          <a:ext cx="1680979" cy="840489"/>
        </a:xfrm>
        <a:prstGeom prst="rect">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i="1" kern="1200"/>
            <a:t>Tipiṭaka</a:t>
          </a:r>
          <a:endParaRPr lang="en-US" sz="2400" kern="1200"/>
        </a:p>
      </dsp:txBody>
      <dsp:txXfrm>
        <a:off x="2836569" y="161"/>
        <a:ext cx="1680979" cy="840489"/>
      </dsp:txXfrm>
    </dsp:sp>
    <dsp:sp modelId="{A4E31296-5983-BF4E-B615-E4188971324C}">
      <dsp:nvSpPr>
        <dsp:cNvPr id="0" name=""/>
        <dsp:cNvSpPr/>
      </dsp:nvSpPr>
      <dsp:spPr>
        <a:xfrm>
          <a:off x="802583" y="1193657"/>
          <a:ext cx="1680979" cy="840489"/>
        </a:xfrm>
        <a:prstGeom prst="rect">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Vinaya Piṭaka </a:t>
          </a:r>
        </a:p>
      </dsp:txBody>
      <dsp:txXfrm>
        <a:off x="802583" y="1193657"/>
        <a:ext cx="1680979" cy="840489"/>
      </dsp:txXfrm>
    </dsp:sp>
    <dsp:sp modelId="{2855B04D-B0EC-DA40-92BD-E4EFF8947C98}">
      <dsp:nvSpPr>
        <dsp:cNvPr id="0" name=""/>
        <dsp:cNvSpPr/>
      </dsp:nvSpPr>
      <dsp:spPr>
        <a:xfrm>
          <a:off x="2836569" y="1193657"/>
          <a:ext cx="1680979" cy="840489"/>
        </a:xfrm>
        <a:prstGeom prst="rect">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err="1"/>
            <a:t>Sutta</a:t>
          </a:r>
          <a:r>
            <a:rPr lang="en-US" sz="2400" kern="1200" dirty="0"/>
            <a:t>    </a:t>
          </a:r>
          <a:r>
            <a:rPr lang="en-US" sz="2400" kern="1200" dirty="0" err="1"/>
            <a:t>Piṭaka</a:t>
          </a:r>
          <a:r>
            <a:rPr lang="en-US" sz="2400" kern="1200" dirty="0"/>
            <a:t> </a:t>
          </a:r>
        </a:p>
      </dsp:txBody>
      <dsp:txXfrm>
        <a:off x="2836569" y="1193657"/>
        <a:ext cx="1680979" cy="840489"/>
      </dsp:txXfrm>
    </dsp:sp>
    <dsp:sp modelId="{F0C0F1AD-0A37-E540-924A-B7D9A3CE8316}">
      <dsp:nvSpPr>
        <dsp:cNvPr id="0" name=""/>
        <dsp:cNvSpPr/>
      </dsp:nvSpPr>
      <dsp:spPr>
        <a:xfrm>
          <a:off x="4870554" y="1193657"/>
          <a:ext cx="1680979" cy="840489"/>
        </a:xfrm>
        <a:prstGeom prst="rect">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a:t>Abhithamma Piṭaka</a:t>
          </a:r>
        </a:p>
      </dsp:txBody>
      <dsp:txXfrm>
        <a:off x="4870554" y="1193657"/>
        <a:ext cx="1680979" cy="840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26723-9E93-6049-88AF-C5517316B43F}">
      <dsp:nvSpPr>
        <dsp:cNvPr id="0" name=""/>
        <dsp:cNvSpPr/>
      </dsp:nvSpPr>
      <dsp:spPr>
        <a:xfrm>
          <a:off x="5070" y="1929226"/>
          <a:ext cx="1206337" cy="603168"/>
        </a:xfrm>
        <a:prstGeom prst="roundRect">
          <a:avLst>
            <a:gd name="adj" fmla="val 10000"/>
          </a:avLst>
        </a:prstGeom>
        <a:solidFill>
          <a:schemeClr val="lt1"/>
        </a:solid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i="1" kern="1200" dirty="0" err="1">
              <a:solidFill>
                <a:schemeClr val="tx1"/>
              </a:solidFill>
              <a:latin typeface="Arial"/>
              <a:cs typeface="Arial"/>
            </a:rPr>
            <a:t>Vinaya</a:t>
          </a:r>
          <a:r>
            <a:rPr lang="en-US" sz="1100" b="1" i="1" kern="1200" dirty="0">
              <a:solidFill>
                <a:schemeClr val="tx1"/>
              </a:solidFill>
              <a:latin typeface="Arial"/>
              <a:cs typeface="Arial"/>
            </a:rPr>
            <a:t> </a:t>
          </a:r>
          <a:r>
            <a:rPr lang="en-US" sz="1100" b="1" i="1" kern="1200" dirty="0" err="1">
              <a:solidFill>
                <a:schemeClr val="tx1"/>
              </a:solidFill>
              <a:latin typeface="Arial"/>
              <a:cs typeface="Arial"/>
            </a:rPr>
            <a:t>Piṭaka</a:t>
          </a:r>
          <a:endParaRPr lang="en-US" sz="1100" b="1" i="1" kern="1200" dirty="0">
            <a:solidFill>
              <a:schemeClr val="tx1"/>
            </a:solidFill>
            <a:latin typeface="Arial"/>
            <a:cs typeface="Arial"/>
          </a:endParaRPr>
        </a:p>
      </dsp:txBody>
      <dsp:txXfrm>
        <a:off x="22736" y="1946892"/>
        <a:ext cx="1171005" cy="567836"/>
      </dsp:txXfrm>
    </dsp:sp>
    <dsp:sp modelId="{569CA726-9D87-1A43-8C54-806B9F60EB9F}">
      <dsp:nvSpPr>
        <dsp:cNvPr id="0" name=""/>
        <dsp:cNvSpPr/>
      </dsp:nvSpPr>
      <dsp:spPr>
        <a:xfrm rot="16975807">
          <a:off x="724965" y="1606840"/>
          <a:ext cx="1253335" cy="26385"/>
        </a:xfrm>
        <a:custGeom>
          <a:avLst/>
          <a:gdLst/>
          <a:ahLst/>
          <a:cxnLst/>
          <a:rect l="0" t="0" r="0" b="0"/>
          <a:pathLst>
            <a:path>
              <a:moveTo>
                <a:pt x="0" y="13192"/>
              </a:moveTo>
              <a:lnTo>
                <a:pt x="1253335" y="1319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20299" y="1588699"/>
        <a:ext cx="62666" cy="62666"/>
      </dsp:txXfrm>
    </dsp:sp>
    <dsp:sp modelId="{73AF79EF-1C10-9649-8927-97F5941AFEC7}">
      <dsp:nvSpPr>
        <dsp:cNvPr id="0" name=""/>
        <dsp:cNvSpPr/>
      </dsp:nvSpPr>
      <dsp:spPr>
        <a:xfrm>
          <a:off x="1491857" y="707670"/>
          <a:ext cx="1206337" cy="603168"/>
        </a:xfrm>
        <a:prstGeom prst="roundRect">
          <a:avLst>
            <a:gd name="adj" fmla="val 10000"/>
          </a:avLst>
        </a:prstGeom>
        <a:solidFill>
          <a:schemeClr val="lt1"/>
        </a:solid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i="1" kern="1200">
              <a:solidFill>
                <a:schemeClr val="tx1"/>
              </a:solidFill>
              <a:latin typeface="Arial"/>
              <a:cs typeface="Arial"/>
            </a:rPr>
            <a:t>I. Sutta-vibhaṅga </a:t>
          </a:r>
        </a:p>
        <a:p>
          <a:pPr lvl="0" algn="ctr" defTabSz="488950">
            <a:lnSpc>
              <a:spcPct val="90000"/>
            </a:lnSpc>
            <a:spcBef>
              <a:spcPct val="0"/>
            </a:spcBef>
            <a:spcAft>
              <a:spcPct val="35000"/>
            </a:spcAft>
          </a:pPr>
          <a:r>
            <a:rPr lang="en-US" sz="1100" b="1" i="1" kern="1200">
              <a:solidFill>
                <a:schemeClr val="tx1"/>
              </a:solidFill>
              <a:latin typeface="Arial"/>
              <a:cs typeface="Arial"/>
            </a:rPr>
            <a:t>(Suutrate analüüs)</a:t>
          </a:r>
        </a:p>
      </dsp:txBody>
      <dsp:txXfrm>
        <a:off x="1509523" y="725336"/>
        <a:ext cx="1171005" cy="567836"/>
      </dsp:txXfrm>
    </dsp:sp>
    <dsp:sp modelId="{F59136BA-1AA2-ED4B-BC41-BBDC36A7E616}">
      <dsp:nvSpPr>
        <dsp:cNvPr id="0" name=""/>
        <dsp:cNvSpPr/>
      </dsp:nvSpPr>
      <dsp:spPr>
        <a:xfrm rot="20018841">
          <a:off x="2658496" y="826490"/>
          <a:ext cx="764018" cy="26385"/>
        </a:xfrm>
        <a:custGeom>
          <a:avLst/>
          <a:gdLst/>
          <a:ahLst/>
          <a:cxnLst/>
          <a:rect l="0" t="0" r="0" b="0"/>
          <a:pathLst>
            <a:path>
              <a:moveTo>
                <a:pt x="0" y="13192"/>
              </a:moveTo>
              <a:lnTo>
                <a:pt x="764018" y="13192"/>
              </a:lnTo>
            </a:path>
          </a:pathLst>
        </a:custGeom>
        <a:noFill/>
        <a:ln w="1587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21405" y="820582"/>
        <a:ext cx="38200" cy="38200"/>
      </dsp:txXfrm>
    </dsp:sp>
    <dsp:sp modelId="{7F345B91-9276-7E44-848A-9DB9BF0669B2}">
      <dsp:nvSpPr>
        <dsp:cNvPr id="0" name=""/>
        <dsp:cNvSpPr/>
      </dsp:nvSpPr>
      <dsp:spPr>
        <a:xfrm>
          <a:off x="3382816" y="368527"/>
          <a:ext cx="1206337" cy="603168"/>
        </a:xfrm>
        <a:prstGeom prst="roundRect">
          <a:avLst>
            <a:gd name="adj" fmla="val 10000"/>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i="1" kern="1200">
              <a:solidFill>
                <a:schemeClr val="tx1"/>
              </a:solidFill>
              <a:latin typeface="Arial"/>
              <a:cs typeface="Arial"/>
            </a:rPr>
            <a:t>1. </a:t>
          </a:r>
        </a:p>
        <a:p>
          <a:pPr lvl="0" algn="ctr" defTabSz="488950">
            <a:lnSpc>
              <a:spcPct val="90000"/>
            </a:lnSpc>
            <a:spcBef>
              <a:spcPct val="0"/>
            </a:spcBef>
            <a:spcAft>
              <a:spcPct val="35000"/>
            </a:spcAft>
          </a:pPr>
          <a:r>
            <a:rPr lang="en-US" sz="1100" b="1" i="1" kern="1200">
              <a:solidFill>
                <a:schemeClr val="tx1"/>
              </a:solidFill>
              <a:latin typeface="Arial"/>
              <a:cs typeface="Arial"/>
            </a:rPr>
            <a:t>Pārājika Pāḷi</a:t>
          </a:r>
          <a:br>
            <a:rPr lang="en-US" sz="1100" b="1" i="1" kern="1200">
              <a:solidFill>
                <a:schemeClr val="tx1"/>
              </a:solidFill>
              <a:latin typeface="Arial"/>
              <a:cs typeface="Arial"/>
            </a:rPr>
          </a:br>
          <a:r>
            <a:rPr lang="en-US" sz="1100" b="1" i="1" kern="1200">
              <a:solidFill>
                <a:schemeClr val="tx1"/>
              </a:solidFill>
              <a:latin typeface="Arial"/>
              <a:cs typeface="Arial"/>
            </a:rPr>
            <a:t>(Suured eksimused)</a:t>
          </a:r>
        </a:p>
      </dsp:txBody>
      <dsp:txXfrm>
        <a:off x="3400482" y="386193"/>
        <a:ext cx="1171005" cy="567836"/>
      </dsp:txXfrm>
    </dsp:sp>
    <dsp:sp modelId="{9ACCF5C9-0944-864A-9581-C00DA3596BCF}">
      <dsp:nvSpPr>
        <dsp:cNvPr id="0" name=""/>
        <dsp:cNvSpPr/>
      </dsp:nvSpPr>
      <dsp:spPr>
        <a:xfrm rot="1642522">
          <a:off x="2655027" y="1173312"/>
          <a:ext cx="770957" cy="26385"/>
        </a:xfrm>
        <a:custGeom>
          <a:avLst/>
          <a:gdLst/>
          <a:ahLst/>
          <a:cxnLst/>
          <a:rect l="0" t="0" r="0" b="0"/>
          <a:pathLst>
            <a:path>
              <a:moveTo>
                <a:pt x="0" y="13192"/>
              </a:moveTo>
              <a:lnTo>
                <a:pt x="770957" y="13192"/>
              </a:lnTo>
            </a:path>
          </a:pathLst>
        </a:custGeom>
        <a:noFill/>
        <a:ln w="1587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21232" y="1167231"/>
        <a:ext cx="38547" cy="38547"/>
      </dsp:txXfrm>
    </dsp:sp>
    <dsp:sp modelId="{90CC9CF6-4AE8-D448-8D74-963DCCBDB766}">
      <dsp:nvSpPr>
        <dsp:cNvPr id="0" name=""/>
        <dsp:cNvSpPr/>
      </dsp:nvSpPr>
      <dsp:spPr>
        <a:xfrm>
          <a:off x="3382816" y="1062171"/>
          <a:ext cx="1206337" cy="603168"/>
        </a:xfrm>
        <a:prstGeom prst="roundRect">
          <a:avLst>
            <a:gd name="adj" fmla="val 10000"/>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i="1" kern="1200">
              <a:solidFill>
                <a:schemeClr val="tx1"/>
              </a:solidFill>
              <a:latin typeface="Arial"/>
              <a:cs typeface="Arial"/>
            </a:rPr>
            <a:t>2. </a:t>
          </a:r>
        </a:p>
        <a:p>
          <a:pPr lvl="0" algn="ctr" defTabSz="488950">
            <a:lnSpc>
              <a:spcPct val="90000"/>
            </a:lnSpc>
            <a:spcBef>
              <a:spcPct val="0"/>
            </a:spcBef>
            <a:spcAft>
              <a:spcPct val="35000"/>
            </a:spcAft>
          </a:pPr>
          <a:r>
            <a:rPr lang="en-US" sz="1100" b="1" i="1" kern="1200">
              <a:solidFill>
                <a:schemeClr val="tx1"/>
              </a:solidFill>
              <a:latin typeface="Arial"/>
              <a:cs typeface="Arial"/>
            </a:rPr>
            <a:t>Pācittiya Pāḷi</a:t>
          </a:r>
          <a:br>
            <a:rPr lang="en-US" sz="1100" b="1" i="1" kern="1200">
              <a:solidFill>
                <a:schemeClr val="tx1"/>
              </a:solidFill>
              <a:latin typeface="Arial"/>
              <a:cs typeface="Arial"/>
            </a:rPr>
          </a:br>
          <a:r>
            <a:rPr lang="en-US" sz="1100" b="1" i="1" kern="1200">
              <a:solidFill>
                <a:schemeClr val="tx1"/>
              </a:solidFill>
              <a:latin typeface="Arial"/>
              <a:cs typeface="Arial"/>
            </a:rPr>
            <a:t>(Väiksemad eksimused)</a:t>
          </a:r>
        </a:p>
      </dsp:txBody>
      <dsp:txXfrm>
        <a:off x="3400482" y="1079837"/>
        <a:ext cx="1171005" cy="567836"/>
      </dsp:txXfrm>
    </dsp:sp>
    <dsp:sp modelId="{38D50A21-A7AE-C948-B19D-C0DAA194BC09}">
      <dsp:nvSpPr>
        <dsp:cNvPr id="0" name=""/>
        <dsp:cNvSpPr/>
      </dsp:nvSpPr>
      <dsp:spPr>
        <a:xfrm rot="21271616">
          <a:off x="1210766" y="2204182"/>
          <a:ext cx="281733" cy="26385"/>
        </a:xfrm>
        <a:custGeom>
          <a:avLst/>
          <a:gdLst/>
          <a:ahLst/>
          <a:cxnLst/>
          <a:rect l="0" t="0" r="0" b="0"/>
          <a:pathLst>
            <a:path>
              <a:moveTo>
                <a:pt x="0" y="13192"/>
              </a:moveTo>
              <a:lnTo>
                <a:pt x="281733" y="1319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44589" y="2210332"/>
        <a:ext cx="14086" cy="14086"/>
      </dsp:txXfrm>
    </dsp:sp>
    <dsp:sp modelId="{BC618124-C55E-7C47-8AF8-36EE95CAC169}">
      <dsp:nvSpPr>
        <dsp:cNvPr id="0" name=""/>
        <dsp:cNvSpPr/>
      </dsp:nvSpPr>
      <dsp:spPr>
        <a:xfrm>
          <a:off x="1491857" y="1902355"/>
          <a:ext cx="1206337" cy="603168"/>
        </a:xfrm>
        <a:prstGeom prst="roundRect">
          <a:avLst>
            <a:gd name="adj" fmla="val 10000"/>
          </a:avLst>
        </a:prstGeom>
        <a:solidFill>
          <a:schemeClr val="lt1"/>
        </a:solid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i="1" kern="1200">
              <a:solidFill>
                <a:schemeClr val="tx1"/>
              </a:solidFill>
              <a:latin typeface="Arial"/>
              <a:cs typeface="Arial"/>
            </a:rPr>
            <a:t>II. Khandaka </a:t>
          </a:r>
        </a:p>
        <a:p>
          <a:pPr lvl="0" algn="ctr" defTabSz="488950">
            <a:lnSpc>
              <a:spcPct val="90000"/>
            </a:lnSpc>
            <a:spcBef>
              <a:spcPct val="0"/>
            </a:spcBef>
            <a:spcAft>
              <a:spcPct val="35000"/>
            </a:spcAft>
          </a:pPr>
          <a:r>
            <a:rPr lang="en-US" sz="1100" b="1" i="1" kern="1200">
              <a:solidFill>
                <a:schemeClr val="tx1"/>
              </a:solidFill>
              <a:latin typeface="Arial"/>
              <a:cs typeface="Arial"/>
            </a:rPr>
            <a:t>(Väiksemad jaotused)</a:t>
          </a:r>
        </a:p>
      </dsp:txBody>
      <dsp:txXfrm>
        <a:off x="1509523" y="1920021"/>
        <a:ext cx="1171005" cy="567836"/>
      </dsp:txXfrm>
    </dsp:sp>
    <dsp:sp modelId="{78446D76-CA4A-4047-916B-8656A3FF091C}">
      <dsp:nvSpPr>
        <dsp:cNvPr id="0" name=""/>
        <dsp:cNvSpPr/>
      </dsp:nvSpPr>
      <dsp:spPr>
        <a:xfrm rot="20875105">
          <a:off x="2690441" y="2117477"/>
          <a:ext cx="700128" cy="26385"/>
        </a:xfrm>
        <a:custGeom>
          <a:avLst/>
          <a:gdLst/>
          <a:ahLst/>
          <a:cxnLst/>
          <a:rect l="0" t="0" r="0" b="0"/>
          <a:pathLst>
            <a:path>
              <a:moveTo>
                <a:pt x="0" y="13192"/>
              </a:moveTo>
              <a:lnTo>
                <a:pt x="700128" y="13192"/>
              </a:lnTo>
            </a:path>
          </a:pathLst>
        </a:custGeom>
        <a:noFill/>
        <a:ln w="1587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23002" y="2113166"/>
        <a:ext cx="35006" cy="35006"/>
      </dsp:txXfrm>
    </dsp:sp>
    <dsp:sp modelId="{CB93C169-4787-0A43-94BB-BF88F3D8F482}">
      <dsp:nvSpPr>
        <dsp:cNvPr id="0" name=""/>
        <dsp:cNvSpPr/>
      </dsp:nvSpPr>
      <dsp:spPr>
        <a:xfrm>
          <a:off x="3382816" y="1755815"/>
          <a:ext cx="1206337" cy="603168"/>
        </a:xfrm>
        <a:prstGeom prst="roundRect">
          <a:avLst>
            <a:gd name="adj" fmla="val 10000"/>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i="1" kern="1200" dirty="0">
              <a:solidFill>
                <a:schemeClr val="tx1"/>
              </a:solidFill>
              <a:latin typeface="Arial"/>
              <a:cs typeface="Arial"/>
            </a:rPr>
            <a:t>3.</a:t>
          </a:r>
        </a:p>
        <a:p>
          <a:pPr lvl="0" algn="ctr" defTabSz="488950">
            <a:lnSpc>
              <a:spcPct val="90000"/>
            </a:lnSpc>
            <a:spcBef>
              <a:spcPct val="0"/>
            </a:spcBef>
            <a:spcAft>
              <a:spcPct val="35000"/>
            </a:spcAft>
          </a:pPr>
          <a:r>
            <a:rPr lang="en-US" sz="1100" b="1" i="1" kern="1200" dirty="0" err="1">
              <a:solidFill>
                <a:schemeClr val="tx1"/>
              </a:solidFill>
              <a:latin typeface="Arial"/>
              <a:cs typeface="Arial"/>
            </a:rPr>
            <a:t>Mahāvagga</a:t>
          </a:r>
          <a:r>
            <a:rPr lang="en-US" sz="1100" b="1" i="1" kern="1200" dirty="0">
              <a:solidFill>
                <a:schemeClr val="tx1"/>
              </a:solidFill>
              <a:latin typeface="Arial"/>
              <a:cs typeface="Arial"/>
            </a:rPr>
            <a:t> </a:t>
          </a:r>
          <a:r>
            <a:rPr lang="en-US" sz="1100" b="1" i="1" kern="1200" dirty="0" err="1">
              <a:solidFill>
                <a:schemeClr val="tx1"/>
              </a:solidFill>
              <a:latin typeface="Arial"/>
              <a:cs typeface="Arial"/>
            </a:rPr>
            <a:t>Pāḷi</a:t>
          </a:r>
          <a:r>
            <a:rPr lang="en-US" sz="1100" b="1" i="1" kern="1200" dirty="0">
              <a:solidFill>
                <a:schemeClr val="tx1"/>
              </a:solidFill>
              <a:latin typeface="Arial"/>
              <a:cs typeface="Arial"/>
            </a:rPr>
            <a:t> (</a:t>
          </a:r>
          <a:r>
            <a:rPr lang="en-US" sz="1100" b="1" i="1" kern="1200" dirty="0" err="1">
              <a:solidFill>
                <a:schemeClr val="tx1"/>
              </a:solidFill>
              <a:latin typeface="Arial"/>
              <a:cs typeface="Arial"/>
            </a:rPr>
            <a:t>Suurem</a:t>
          </a:r>
          <a:r>
            <a:rPr lang="en-US" sz="1100" b="1" i="1" kern="1200" dirty="0">
              <a:solidFill>
                <a:schemeClr val="tx1"/>
              </a:solidFill>
              <a:latin typeface="Arial"/>
              <a:cs typeface="Arial"/>
            </a:rPr>
            <a:t> </a:t>
          </a:r>
          <a:r>
            <a:rPr lang="en-US" sz="1100" b="1" i="1" kern="1200" dirty="0" err="1">
              <a:solidFill>
                <a:schemeClr val="tx1"/>
              </a:solidFill>
              <a:latin typeface="Arial"/>
              <a:cs typeface="Arial"/>
            </a:rPr>
            <a:t>jaotus</a:t>
          </a:r>
          <a:r>
            <a:rPr lang="en-US" sz="1100" b="1" i="1" kern="1200" dirty="0">
              <a:solidFill>
                <a:schemeClr val="tx1"/>
              </a:solidFill>
              <a:latin typeface="Arial"/>
              <a:cs typeface="Arial"/>
            </a:rPr>
            <a:t>)</a:t>
          </a:r>
        </a:p>
      </dsp:txBody>
      <dsp:txXfrm>
        <a:off x="3400482" y="1773481"/>
        <a:ext cx="1171005" cy="567836"/>
      </dsp:txXfrm>
    </dsp:sp>
    <dsp:sp modelId="{73A817FC-BA3B-5249-8135-9DA448A30A5E}">
      <dsp:nvSpPr>
        <dsp:cNvPr id="0" name=""/>
        <dsp:cNvSpPr/>
      </dsp:nvSpPr>
      <dsp:spPr>
        <a:xfrm rot="2317774">
          <a:off x="2602319" y="2464299"/>
          <a:ext cx="876372" cy="26385"/>
        </a:xfrm>
        <a:custGeom>
          <a:avLst/>
          <a:gdLst/>
          <a:ahLst/>
          <a:cxnLst/>
          <a:rect l="0" t="0" r="0" b="0"/>
          <a:pathLst>
            <a:path>
              <a:moveTo>
                <a:pt x="0" y="13192"/>
              </a:moveTo>
              <a:lnTo>
                <a:pt x="876372" y="13192"/>
              </a:lnTo>
            </a:path>
          </a:pathLst>
        </a:custGeom>
        <a:noFill/>
        <a:ln w="1587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8596" y="2455582"/>
        <a:ext cx="43818" cy="43818"/>
      </dsp:txXfrm>
    </dsp:sp>
    <dsp:sp modelId="{468EB69D-2F54-DD44-8E7F-05BFF84ADA1E}">
      <dsp:nvSpPr>
        <dsp:cNvPr id="0" name=""/>
        <dsp:cNvSpPr/>
      </dsp:nvSpPr>
      <dsp:spPr>
        <a:xfrm>
          <a:off x="3382816" y="2449459"/>
          <a:ext cx="1206337" cy="603168"/>
        </a:xfrm>
        <a:prstGeom prst="roundRect">
          <a:avLst>
            <a:gd name="adj" fmla="val 10000"/>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i="1" kern="1200">
              <a:solidFill>
                <a:schemeClr val="tx1"/>
              </a:solidFill>
              <a:latin typeface="Arial"/>
              <a:cs typeface="Arial"/>
            </a:rPr>
            <a:t>4. </a:t>
          </a:r>
        </a:p>
        <a:p>
          <a:pPr lvl="0" algn="ctr" defTabSz="488950">
            <a:lnSpc>
              <a:spcPct val="90000"/>
            </a:lnSpc>
            <a:spcBef>
              <a:spcPct val="0"/>
            </a:spcBef>
            <a:spcAft>
              <a:spcPct val="35000"/>
            </a:spcAft>
          </a:pPr>
          <a:r>
            <a:rPr lang="en-US" sz="1100" b="1" i="1" kern="1200">
              <a:solidFill>
                <a:schemeClr val="tx1"/>
              </a:solidFill>
              <a:latin typeface="Arial"/>
              <a:cs typeface="Arial"/>
            </a:rPr>
            <a:t>CuỊavagga Pāḷi </a:t>
          </a:r>
          <a:br>
            <a:rPr lang="en-US" sz="1100" b="1" i="1" kern="1200">
              <a:solidFill>
                <a:schemeClr val="tx1"/>
              </a:solidFill>
              <a:latin typeface="Arial"/>
              <a:cs typeface="Arial"/>
            </a:rPr>
          </a:br>
          <a:r>
            <a:rPr lang="en-US" sz="1100" b="1" i="1" kern="1200">
              <a:solidFill>
                <a:schemeClr val="tx1"/>
              </a:solidFill>
              <a:latin typeface="Arial"/>
              <a:cs typeface="Arial"/>
            </a:rPr>
            <a:t>(Väiksem jaotus)</a:t>
          </a:r>
        </a:p>
      </dsp:txBody>
      <dsp:txXfrm>
        <a:off x="3400482" y="2467125"/>
        <a:ext cx="1171005" cy="567836"/>
      </dsp:txXfrm>
    </dsp:sp>
    <dsp:sp modelId="{8CF734A2-C8A0-344D-B831-717DAC7CC174}">
      <dsp:nvSpPr>
        <dsp:cNvPr id="0" name=""/>
        <dsp:cNvSpPr/>
      </dsp:nvSpPr>
      <dsp:spPr>
        <a:xfrm rot="4318496">
          <a:off x="787372" y="2801522"/>
          <a:ext cx="1228079" cy="26385"/>
        </a:xfrm>
        <a:custGeom>
          <a:avLst/>
          <a:gdLst/>
          <a:ahLst/>
          <a:cxnLst/>
          <a:rect l="0" t="0" r="0" b="0"/>
          <a:pathLst>
            <a:path>
              <a:moveTo>
                <a:pt x="0" y="13192"/>
              </a:moveTo>
              <a:lnTo>
                <a:pt x="1228079" y="1319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70710" y="2784012"/>
        <a:ext cx="61403" cy="61403"/>
      </dsp:txXfrm>
    </dsp:sp>
    <dsp:sp modelId="{E2FEAD8B-41CC-B746-A710-33C2B74934D8}">
      <dsp:nvSpPr>
        <dsp:cNvPr id="0" name=""/>
        <dsp:cNvSpPr/>
      </dsp:nvSpPr>
      <dsp:spPr>
        <a:xfrm>
          <a:off x="1591416" y="3097033"/>
          <a:ext cx="1206337" cy="603168"/>
        </a:xfrm>
        <a:prstGeom prst="roundRect">
          <a:avLst>
            <a:gd name="adj" fmla="val 10000"/>
          </a:avLst>
        </a:prstGeom>
        <a:solidFill>
          <a:schemeClr val="lt1"/>
        </a:solid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i="1" kern="1200" dirty="0">
              <a:solidFill>
                <a:schemeClr val="tx1"/>
              </a:solidFill>
              <a:latin typeface="Arial"/>
              <a:cs typeface="Arial"/>
            </a:rPr>
            <a:t>III. </a:t>
          </a:r>
          <a:r>
            <a:rPr lang="en-US" sz="1100" b="1" i="1" kern="1200" dirty="0" err="1">
              <a:solidFill>
                <a:schemeClr val="tx1"/>
              </a:solidFill>
              <a:latin typeface="Arial"/>
              <a:cs typeface="Arial"/>
            </a:rPr>
            <a:t>Parivāra</a:t>
          </a:r>
          <a:r>
            <a:rPr lang="en-US" sz="1100" b="1" i="1" kern="1200" dirty="0">
              <a:solidFill>
                <a:schemeClr val="tx1"/>
              </a:solidFill>
              <a:latin typeface="Arial"/>
              <a:cs typeface="Arial"/>
            </a:rPr>
            <a:t> </a:t>
          </a:r>
        </a:p>
        <a:p>
          <a:pPr lvl="0" algn="ctr" defTabSz="488950">
            <a:lnSpc>
              <a:spcPct val="90000"/>
            </a:lnSpc>
            <a:spcBef>
              <a:spcPct val="0"/>
            </a:spcBef>
            <a:spcAft>
              <a:spcPct val="35000"/>
            </a:spcAft>
          </a:pPr>
          <a:r>
            <a:rPr lang="en-US" sz="1100" b="1" i="1" kern="1200" dirty="0">
              <a:solidFill>
                <a:schemeClr val="tx1"/>
              </a:solidFill>
              <a:latin typeface="Arial"/>
              <a:cs typeface="Arial"/>
            </a:rPr>
            <a:t>(</a:t>
          </a:r>
          <a:r>
            <a:rPr lang="en-US" sz="1100" b="1" i="1" kern="1200" dirty="0" err="1">
              <a:solidFill>
                <a:schemeClr val="tx1"/>
              </a:solidFill>
              <a:latin typeface="Arial"/>
              <a:cs typeface="Arial"/>
            </a:rPr>
            <a:t>Lisad</a:t>
          </a:r>
          <a:r>
            <a:rPr lang="en-US" sz="1100" b="1" i="1" kern="1200" dirty="0">
              <a:solidFill>
                <a:schemeClr val="tx1"/>
              </a:solidFill>
              <a:latin typeface="Arial"/>
              <a:cs typeface="Arial"/>
            </a:rPr>
            <a:t>)</a:t>
          </a:r>
        </a:p>
      </dsp:txBody>
      <dsp:txXfrm>
        <a:off x="1609082" y="3114699"/>
        <a:ext cx="1171005" cy="567836"/>
      </dsp:txXfrm>
    </dsp:sp>
    <dsp:sp modelId="{9BE6A766-2472-494C-81BC-DCB8F54B9E2F}">
      <dsp:nvSpPr>
        <dsp:cNvPr id="0" name=""/>
        <dsp:cNvSpPr/>
      </dsp:nvSpPr>
      <dsp:spPr>
        <a:xfrm rot="270144">
          <a:off x="2796849" y="3408460"/>
          <a:ext cx="586872" cy="26385"/>
        </a:xfrm>
        <a:custGeom>
          <a:avLst/>
          <a:gdLst/>
          <a:ahLst/>
          <a:cxnLst/>
          <a:rect l="0" t="0" r="0" b="0"/>
          <a:pathLst>
            <a:path>
              <a:moveTo>
                <a:pt x="0" y="13192"/>
              </a:moveTo>
              <a:lnTo>
                <a:pt x="586872" y="13192"/>
              </a:lnTo>
            </a:path>
          </a:pathLst>
        </a:custGeom>
        <a:noFill/>
        <a:ln w="1587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75613" y="3406981"/>
        <a:ext cx="29343" cy="29343"/>
      </dsp:txXfrm>
    </dsp:sp>
    <dsp:sp modelId="{4BE28E2F-F333-4C47-AD26-580A3D387B9A}">
      <dsp:nvSpPr>
        <dsp:cNvPr id="0" name=""/>
        <dsp:cNvSpPr/>
      </dsp:nvSpPr>
      <dsp:spPr>
        <a:xfrm>
          <a:off x="3382816" y="3143103"/>
          <a:ext cx="1206337" cy="603168"/>
        </a:xfrm>
        <a:prstGeom prst="roundRect">
          <a:avLst>
            <a:gd name="adj" fmla="val 10000"/>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i="1" kern="1200">
              <a:solidFill>
                <a:schemeClr val="tx1"/>
              </a:solidFill>
              <a:latin typeface="Arial"/>
              <a:cs typeface="Arial"/>
            </a:rPr>
            <a:t>5. </a:t>
          </a:r>
        </a:p>
        <a:p>
          <a:pPr lvl="0" algn="ctr" defTabSz="488950">
            <a:lnSpc>
              <a:spcPct val="90000"/>
            </a:lnSpc>
            <a:spcBef>
              <a:spcPct val="0"/>
            </a:spcBef>
            <a:spcAft>
              <a:spcPct val="35000"/>
            </a:spcAft>
          </a:pPr>
          <a:r>
            <a:rPr lang="en-US" sz="1100" b="1" i="1" kern="1200">
              <a:solidFill>
                <a:schemeClr val="tx1"/>
              </a:solidFill>
              <a:latin typeface="Arial"/>
              <a:cs typeface="Arial"/>
            </a:rPr>
            <a:t>Parivāra Pāḷi </a:t>
          </a:r>
          <a:br>
            <a:rPr lang="en-US" sz="1100" b="1" i="1" kern="1200">
              <a:solidFill>
                <a:schemeClr val="tx1"/>
              </a:solidFill>
              <a:latin typeface="Arial"/>
              <a:cs typeface="Arial"/>
            </a:rPr>
          </a:br>
          <a:r>
            <a:rPr lang="en-US" sz="1100" b="1" i="1" kern="1200">
              <a:solidFill>
                <a:schemeClr val="tx1"/>
              </a:solidFill>
              <a:latin typeface="Arial"/>
              <a:cs typeface="Arial"/>
            </a:rPr>
            <a:t>(Vinaya kokkuvõte)</a:t>
          </a:r>
        </a:p>
      </dsp:txBody>
      <dsp:txXfrm>
        <a:off x="3400482" y="3160769"/>
        <a:ext cx="1171005" cy="567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769B93-D93F-FB4B-94A0-2CEAAFB66A61}">
      <dsp:nvSpPr>
        <dsp:cNvPr id="0" name=""/>
        <dsp:cNvSpPr/>
      </dsp:nvSpPr>
      <dsp:spPr>
        <a:xfrm>
          <a:off x="0" y="1771162"/>
          <a:ext cx="1524268" cy="613204"/>
        </a:xfrm>
        <a:prstGeom prst="roundRect">
          <a:avLst>
            <a:gd name="adj" fmla="val 10000"/>
          </a:avLst>
        </a:prstGeom>
        <a:solidFill>
          <a:schemeClr val="lt1"/>
        </a:solid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0" i="1" kern="1200" dirty="0" err="1">
              <a:latin typeface="Arial"/>
              <a:cs typeface="Arial"/>
            </a:rPr>
            <a:t>Sutta</a:t>
          </a:r>
          <a:r>
            <a:rPr lang="en-US" sz="1600" b="0" i="1" kern="1200" dirty="0">
              <a:latin typeface="Arial"/>
              <a:cs typeface="Arial"/>
            </a:rPr>
            <a:t> </a:t>
          </a:r>
          <a:r>
            <a:rPr lang="en-US" sz="1600" b="0" i="1" kern="1200" dirty="0" err="1">
              <a:latin typeface="Arial"/>
              <a:cs typeface="Arial"/>
            </a:rPr>
            <a:t>piṭaka</a:t>
          </a:r>
          <a:endParaRPr lang="en-US" sz="1600" b="0" kern="1200" dirty="0">
            <a:latin typeface="Arial"/>
            <a:cs typeface="Arial"/>
          </a:endParaRPr>
        </a:p>
      </dsp:txBody>
      <dsp:txXfrm>
        <a:off x="17960" y="1789122"/>
        <a:ext cx="1488348" cy="577284"/>
      </dsp:txXfrm>
    </dsp:sp>
    <dsp:sp modelId="{706D19B0-5C8E-5440-89C3-AD85323394FC}">
      <dsp:nvSpPr>
        <dsp:cNvPr id="0" name=""/>
        <dsp:cNvSpPr/>
      </dsp:nvSpPr>
      <dsp:spPr>
        <a:xfrm rot="17341577">
          <a:off x="1014248" y="1348984"/>
          <a:ext cx="1513415" cy="26824"/>
        </a:xfrm>
        <a:custGeom>
          <a:avLst/>
          <a:gdLst/>
          <a:ahLst/>
          <a:cxnLst/>
          <a:rect l="0" t="0" r="0" b="0"/>
          <a:pathLst>
            <a:path>
              <a:moveTo>
                <a:pt x="0" y="13412"/>
              </a:moveTo>
              <a:lnTo>
                <a:pt x="1513415" y="1341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33120" y="1324561"/>
        <a:ext cx="75670" cy="75670"/>
      </dsp:txXfrm>
    </dsp:sp>
    <dsp:sp modelId="{795B7F9D-7019-834A-A6D8-4C187EA1B9E0}">
      <dsp:nvSpPr>
        <dsp:cNvPr id="0" name=""/>
        <dsp:cNvSpPr/>
      </dsp:nvSpPr>
      <dsp:spPr>
        <a:xfrm>
          <a:off x="2017644" y="340426"/>
          <a:ext cx="2573768" cy="613204"/>
        </a:xfrm>
        <a:prstGeom prst="roundRect">
          <a:avLst>
            <a:gd name="adj" fmla="val 10000"/>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u="none" kern="1200">
              <a:solidFill>
                <a:srgbClr val="000000"/>
              </a:solidFill>
              <a:latin typeface="Arial"/>
              <a:cs typeface="Arial"/>
            </a:rPr>
            <a:t>1. Dīgha-nikāya</a:t>
          </a:r>
          <a:r>
            <a:rPr lang="en-US" sz="1400" b="0" i="0" u="none" kern="1200">
              <a:solidFill>
                <a:srgbClr val="000000"/>
              </a:solidFill>
              <a:latin typeface="Arial"/>
              <a:cs typeface="Arial"/>
            </a:rPr>
            <a:t/>
          </a:r>
          <a:br>
            <a:rPr lang="en-US" sz="1400" b="0" i="0" u="none" kern="1200">
              <a:solidFill>
                <a:srgbClr val="000000"/>
              </a:solidFill>
              <a:latin typeface="Arial"/>
              <a:cs typeface="Arial"/>
            </a:rPr>
          </a:br>
          <a:r>
            <a:rPr lang="en-US" sz="1400" b="0" i="0" u="none" kern="1200">
              <a:solidFill>
                <a:srgbClr val="000000"/>
              </a:solidFill>
              <a:latin typeface="Arial"/>
              <a:cs typeface="Arial"/>
            </a:rPr>
            <a:t>'</a:t>
          </a:r>
          <a:r>
            <a:rPr lang="en-US" sz="1400" b="0" i="1" u="none" kern="1200">
              <a:solidFill>
                <a:srgbClr val="000000"/>
              </a:solidFill>
              <a:latin typeface="Arial"/>
              <a:cs typeface="Arial"/>
            </a:rPr>
            <a:t>pikk kogumik'</a:t>
          </a:r>
        </a:p>
      </dsp:txBody>
      <dsp:txXfrm>
        <a:off x="2035604" y="358386"/>
        <a:ext cx="2537848" cy="577284"/>
      </dsp:txXfrm>
    </dsp:sp>
    <dsp:sp modelId="{CC6F1A7E-F4E0-4B42-A78F-826DBE03EA18}">
      <dsp:nvSpPr>
        <dsp:cNvPr id="0" name=""/>
        <dsp:cNvSpPr/>
      </dsp:nvSpPr>
      <dsp:spPr>
        <a:xfrm rot="18252949">
          <a:off x="1332252" y="1701577"/>
          <a:ext cx="877407" cy="26824"/>
        </a:xfrm>
        <a:custGeom>
          <a:avLst/>
          <a:gdLst/>
          <a:ahLst/>
          <a:cxnLst/>
          <a:rect l="0" t="0" r="0" b="0"/>
          <a:pathLst>
            <a:path>
              <a:moveTo>
                <a:pt x="0" y="13412"/>
              </a:moveTo>
              <a:lnTo>
                <a:pt x="877407" y="1341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49021" y="1693054"/>
        <a:ext cx="43870" cy="43870"/>
      </dsp:txXfrm>
    </dsp:sp>
    <dsp:sp modelId="{793015AA-681D-324F-9BA8-BB02862478AA}">
      <dsp:nvSpPr>
        <dsp:cNvPr id="0" name=""/>
        <dsp:cNvSpPr/>
      </dsp:nvSpPr>
      <dsp:spPr>
        <a:xfrm>
          <a:off x="2017644" y="1045611"/>
          <a:ext cx="2573768" cy="613204"/>
        </a:xfrm>
        <a:prstGeom prst="roundRect">
          <a:avLst>
            <a:gd name="adj" fmla="val 10000"/>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a:solidFill>
                <a:srgbClr val="000000"/>
              </a:solidFill>
              <a:latin typeface="Arial"/>
              <a:cs typeface="Arial"/>
            </a:rPr>
            <a:t>2. Majjhima-nikāya</a:t>
          </a:r>
          <a:br>
            <a:rPr lang="en-US" sz="1400" b="1" i="0" kern="1200">
              <a:solidFill>
                <a:srgbClr val="000000"/>
              </a:solidFill>
              <a:latin typeface="Arial"/>
              <a:cs typeface="Arial"/>
            </a:rPr>
          </a:br>
          <a:r>
            <a:rPr lang="en-US" sz="1400" b="1" i="0" kern="1200">
              <a:solidFill>
                <a:srgbClr val="000000"/>
              </a:solidFill>
              <a:latin typeface="Arial"/>
              <a:cs typeface="Arial"/>
            </a:rPr>
            <a:t>'</a:t>
          </a:r>
          <a:r>
            <a:rPr lang="en-US" sz="1400" b="0" i="1" kern="1200">
              <a:solidFill>
                <a:srgbClr val="000000"/>
              </a:solidFill>
              <a:latin typeface="Arial"/>
              <a:cs typeface="Arial"/>
            </a:rPr>
            <a:t>middle-length collection'</a:t>
          </a:r>
          <a:endParaRPr lang="en-US" sz="1400" b="0" i="1" u="none" kern="1200">
            <a:solidFill>
              <a:srgbClr val="000000"/>
            </a:solidFill>
            <a:latin typeface="Arial"/>
            <a:cs typeface="Arial"/>
          </a:endParaRPr>
        </a:p>
      </dsp:txBody>
      <dsp:txXfrm>
        <a:off x="2035604" y="1063571"/>
        <a:ext cx="2537848" cy="577284"/>
      </dsp:txXfrm>
    </dsp:sp>
    <dsp:sp modelId="{0AB84550-BBA9-B54B-B977-81967C6ED217}">
      <dsp:nvSpPr>
        <dsp:cNvPr id="0" name=""/>
        <dsp:cNvSpPr/>
      </dsp:nvSpPr>
      <dsp:spPr>
        <a:xfrm rot="21458184">
          <a:off x="1524058" y="2054170"/>
          <a:ext cx="493796" cy="26824"/>
        </a:xfrm>
        <a:custGeom>
          <a:avLst/>
          <a:gdLst/>
          <a:ahLst/>
          <a:cxnLst/>
          <a:rect l="0" t="0" r="0" b="0"/>
          <a:pathLst>
            <a:path>
              <a:moveTo>
                <a:pt x="0" y="13412"/>
              </a:moveTo>
              <a:lnTo>
                <a:pt x="493796" y="1341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58611" y="2055237"/>
        <a:ext cx="24689" cy="24689"/>
      </dsp:txXfrm>
    </dsp:sp>
    <dsp:sp modelId="{4A09FF48-8104-AD42-8EA9-02D0796DB05E}">
      <dsp:nvSpPr>
        <dsp:cNvPr id="0" name=""/>
        <dsp:cNvSpPr/>
      </dsp:nvSpPr>
      <dsp:spPr>
        <a:xfrm>
          <a:off x="2017644" y="1750797"/>
          <a:ext cx="2573768" cy="613204"/>
        </a:xfrm>
        <a:prstGeom prst="roundRect">
          <a:avLst>
            <a:gd name="adj" fmla="val 10000"/>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a:solidFill>
                <a:srgbClr val="000000"/>
              </a:solidFill>
              <a:latin typeface="Arial"/>
              <a:cs typeface="Arial"/>
            </a:rPr>
            <a:t>3. Saṃyutta-nikāya</a:t>
          </a:r>
          <a:br>
            <a:rPr lang="en-US" sz="1400" b="1" i="0" kern="1200">
              <a:solidFill>
                <a:srgbClr val="000000"/>
              </a:solidFill>
              <a:latin typeface="Arial"/>
              <a:cs typeface="Arial"/>
            </a:rPr>
          </a:br>
          <a:r>
            <a:rPr lang="en-US" sz="1400" b="1" i="0" kern="1200">
              <a:solidFill>
                <a:srgbClr val="000000"/>
              </a:solidFill>
              <a:latin typeface="Arial"/>
              <a:cs typeface="Arial"/>
            </a:rPr>
            <a:t>'</a:t>
          </a:r>
          <a:r>
            <a:rPr lang="en-US" sz="1400" b="0" i="1" kern="1200">
              <a:solidFill>
                <a:srgbClr val="000000"/>
              </a:solidFill>
              <a:latin typeface="Arial"/>
              <a:cs typeface="Arial"/>
            </a:rPr>
            <a:t>prouped collection'</a:t>
          </a:r>
        </a:p>
      </dsp:txBody>
      <dsp:txXfrm>
        <a:off x="2035604" y="1768757"/>
        <a:ext cx="2537848" cy="577284"/>
      </dsp:txXfrm>
    </dsp:sp>
    <dsp:sp modelId="{84E07769-839D-2F40-95FC-E4924872D862}">
      <dsp:nvSpPr>
        <dsp:cNvPr id="0" name=""/>
        <dsp:cNvSpPr/>
      </dsp:nvSpPr>
      <dsp:spPr>
        <a:xfrm rot="3253759">
          <a:off x="1348937" y="2406762"/>
          <a:ext cx="844037" cy="26824"/>
        </a:xfrm>
        <a:custGeom>
          <a:avLst/>
          <a:gdLst/>
          <a:ahLst/>
          <a:cxnLst/>
          <a:rect l="0" t="0" r="0" b="0"/>
          <a:pathLst>
            <a:path>
              <a:moveTo>
                <a:pt x="0" y="13412"/>
              </a:moveTo>
              <a:lnTo>
                <a:pt x="844037" y="1341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49855" y="2399074"/>
        <a:ext cx="42201" cy="42201"/>
      </dsp:txXfrm>
    </dsp:sp>
    <dsp:sp modelId="{B082C79B-377A-AA40-9161-5D0B5FFAF359}">
      <dsp:nvSpPr>
        <dsp:cNvPr id="0" name=""/>
        <dsp:cNvSpPr/>
      </dsp:nvSpPr>
      <dsp:spPr>
        <a:xfrm>
          <a:off x="2017644" y="2455983"/>
          <a:ext cx="2573768" cy="613204"/>
        </a:xfrm>
        <a:prstGeom prst="roundRect">
          <a:avLst>
            <a:gd name="adj" fmla="val 10000"/>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a:solidFill>
                <a:srgbClr val="000000"/>
              </a:solidFill>
              <a:latin typeface="Arial"/>
              <a:cs typeface="Arial"/>
            </a:rPr>
            <a:t>4. Aṅguttara-nikāya</a:t>
          </a:r>
          <a:br>
            <a:rPr lang="en-US" sz="1400" b="1" i="0" kern="1200">
              <a:solidFill>
                <a:srgbClr val="000000"/>
              </a:solidFill>
              <a:latin typeface="Arial"/>
              <a:cs typeface="Arial"/>
            </a:rPr>
          </a:br>
          <a:r>
            <a:rPr lang="en-US" sz="1400" b="0" i="0" kern="1200">
              <a:solidFill>
                <a:srgbClr val="000000"/>
              </a:solidFill>
              <a:latin typeface="Arial"/>
              <a:cs typeface="Arial"/>
            </a:rPr>
            <a:t>'</a:t>
          </a:r>
          <a:r>
            <a:rPr lang="en-US" sz="1400" b="0" i="1" kern="1200">
              <a:solidFill>
                <a:srgbClr val="000000"/>
              </a:solidFill>
              <a:latin typeface="Arial"/>
              <a:cs typeface="Arial"/>
            </a:rPr>
            <a:t>further-factored collection'</a:t>
          </a:r>
        </a:p>
      </dsp:txBody>
      <dsp:txXfrm>
        <a:off x="2035604" y="2473943"/>
        <a:ext cx="2537848" cy="577284"/>
      </dsp:txXfrm>
    </dsp:sp>
    <dsp:sp modelId="{A6357CE3-1F4A-D943-87FF-AD2CB6C8FE8F}">
      <dsp:nvSpPr>
        <dsp:cNvPr id="0" name=""/>
        <dsp:cNvSpPr/>
      </dsp:nvSpPr>
      <dsp:spPr>
        <a:xfrm rot="4227476">
          <a:off x="1033470" y="2759355"/>
          <a:ext cx="1474970" cy="26824"/>
        </a:xfrm>
        <a:custGeom>
          <a:avLst/>
          <a:gdLst/>
          <a:ahLst/>
          <a:cxnLst/>
          <a:rect l="0" t="0" r="0" b="0"/>
          <a:pathLst>
            <a:path>
              <a:moveTo>
                <a:pt x="0" y="13412"/>
              </a:moveTo>
              <a:lnTo>
                <a:pt x="1474970" y="13412"/>
              </a:lnTo>
            </a:path>
          </a:pathLst>
        </a:custGeom>
        <a:noFill/>
        <a:ln w="1587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34081" y="2735893"/>
        <a:ext cx="73748" cy="73748"/>
      </dsp:txXfrm>
    </dsp:sp>
    <dsp:sp modelId="{1964E2BF-4709-364B-9123-BA2D7DE65431}">
      <dsp:nvSpPr>
        <dsp:cNvPr id="0" name=""/>
        <dsp:cNvSpPr/>
      </dsp:nvSpPr>
      <dsp:spPr>
        <a:xfrm>
          <a:off x="2017644" y="3161168"/>
          <a:ext cx="2573768" cy="613204"/>
        </a:xfrm>
        <a:prstGeom prst="roundRect">
          <a:avLst>
            <a:gd name="adj" fmla="val 10000"/>
          </a:avLst>
        </a:prstGeom>
        <a:solidFill>
          <a:schemeClr val="accent6"/>
        </a:solidFill>
        <a:ln w="2222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i="0" kern="1200">
              <a:solidFill>
                <a:srgbClr val="000000"/>
              </a:solidFill>
              <a:latin typeface="Arial"/>
              <a:cs typeface="Arial"/>
            </a:rPr>
            <a:t>5. Khuddaka-nikāya</a:t>
          </a:r>
          <a:br>
            <a:rPr lang="en-US" sz="1400" b="1" i="0" kern="1200">
              <a:solidFill>
                <a:srgbClr val="000000"/>
              </a:solidFill>
              <a:latin typeface="Arial"/>
              <a:cs typeface="Arial"/>
            </a:rPr>
          </a:br>
          <a:r>
            <a:rPr lang="en-US" sz="1400" b="0" i="0" kern="1200">
              <a:solidFill>
                <a:srgbClr val="000000"/>
              </a:solidFill>
              <a:latin typeface="Arial"/>
              <a:cs typeface="Arial"/>
            </a:rPr>
            <a:t>'</a:t>
          </a:r>
          <a:r>
            <a:rPr lang="en-US" sz="1400" b="0" i="1" kern="1200">
              <a:solidFill>
                <a:srgbClr val="000000"/>
              </a:solidFill>
              <a:latin typeface="Arial"/>
              <a:cs typeface="Arial"/>
            </a:rPr>
            <a:t>collection of little texts'</a:t>
          </a:r>
        </a:p>
      </dsp:txBody>
      <dsp:txXfrm>
        <a:off x="2035604" y="3179128"/>
        <a:ext cx="2537848" cy="5772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AE44B-FA35-344D-9534-16EEE1A57EA3}">
      <dsp:nvSpPr>
        <dsp:cNvPr id="0" name=""/>
        <dsp:cNvSpPr/>
      </dsp:nvSpPr>
      <dsp:spPr>
        <a:xfrm>
          <a:off x="2109799" y="2705100"/>
          <a:ext cx="374626" cy="2416342"/>
        </a:xfrm>
        <a:custGeom>
          <a:avLst/>
          <a:gdLst/>
          <a:ahLst/>
          <a:cxnLst/>
          <a:rect l="0" t="0" r="0" b="0"/>
          <a:pathLst>
            <a:path>
              <a:moveTo>
                <a:pt x="0" y="0"/>
              </a:moveTo>
              <a:lnTo>
                <a:pt x="187313" y="0"/>
              </a:lnTo>
              <a:lnTo>
                <a:pt x="187313" y="2416342"/>
              </a:lnTo>
              <a:lnTo>
                <a:pt x="374626" y="2416342"/>
              </a:lnTo>
            </a:path>
          </a:pathLst>
        </a:custGeom>
        <a:no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A302081-0A5E-044E-825A-325DB8A5AA94}">
      <dsp:nvSpPr>
        <dsp:cNvPr id="0" name=""/>
        <dsp:cNvSpPr/>
      </dsp:nvSpPr>
      <dsp:spPr>
        <a:xfrm>
          <a:off x="2109799" y="2705100"/>
          <a:ext cx="374626" cy="1610895"/>
        </a:xfrm>
        <a:custGeom>
          <a:avLst/>
          <a:gdLst/>
          <a:ahLst/>
          <a:cxnLst/>
          <a:rect l="0" t="0" r="0" b="0"/>
          <a:pathLst>
            <a:path>
              <a:moveTo>
                <a:pt x="0" y="0"/>
              </a:moveTo>
              <a:lnTo>
                <a:pt x="187313" y="0"/>
              </a:lnTo>
              <a:lnTo>
                <a:pt x="187313" y="1610895"/>
              </a:lnTo>
              <a:lnTo>
                <a:pt x="374626" y="1610895"/>
              </a:lnTo>
            </a:path>
          </a:pathLst>
        </a:custGeom>
        <a:no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DED9C2FC-A13B-854F-A140-D1478F21B957}">
      <dsp:nvSpPr>
        <dsp:cNvPr id="0" name=""/>
        <dsp:cNvSpPr/>
      </dsp:nvSpPr>
      <dsp:spPr>
        <a:xfrm>
          <a:off x="2109799" y="2705100"/>
          <a:ext cx="374626" cy="805447"/>
        </a:xfrm>
        <a:custGeom>
          <a:avLst/>
          <a:gdLst/>
          <a:ahLst/>
          <a:cxnLst/>
          <a:rect l="0" t="0" r="0" b="0"/>
          <a:pathLst>
            <a:path>
              <a:moveTo>
                <a:pt x="0" y="0"/>
              </a:moveTo>
              <a:lnTo>
                <a:pt x="187313" y="0"/>
              </a:lnTo>
              <a:lnTo>
                <a:pt x="187313" y="805447"/>
              </a:lnTo>
              <a:lnTo>
                <a:pt x="374626" y="805447"/>
              </a:lnTo>
            </a:path>
          </a:pathLst>
        </a:custGeom>
        <a:no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36D0396-B085-794E-A6CC-D00C6844F102}">
      <dsp:nvSpPr>
        <dsp:cNvPr id="0" name=""/>
        <dsp:cNvSpPr/>
      </dsp:nvSpPr>
      <dsp:spPr>
        <a:xfrm>
          <a:off x="2109799" y="2659380"/>
          <a:ext cx="374626" cy="91440"/>
        </a:xfrm>
        <a:custGeom>
          <a:avLst/>
          <a:gdLst/>
          <a:ahLst/>
          <a:cxnLst/>
          <a:rect l="0" t="0" r="0" b="0"/>
          <a:pathLst>
            <a:path>
              <a:moveTo>
                <a:pt x="0" y="45720"/>
              </a:moveTo>
              <a:lnTo>
                <a:pt x="374626" y="45720"/>
              </a:lnTo>
            </a:path>
          </a:pathLst>
        </a:custGeom>
        <a:no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B9BF5BB-4135-804D-ABE1-92ECFF113B01}">
      <dsp:nvSpPr>
        <dsp:cNvPr id="0" name=""/>
        <dsp:cNvSpPr/>
      </dsp:nvSpPr>
      <dsp:spPr>
        <a:xfrm>
          <a:off x="2109799" y="1899652"/>
          <a:ext cx="374626" cy="805447"/>
        </a:xfrm>
        <a:custGeom>
          <a:avLst/>
          <a:gdLst/>
          <a:ahLst/>
          <a:cxnLst/>
          <a:rect l="0" t="0" r="0" b="0"/>
          <a:pathLst>
            <a:path>
              <a:moveTo>
                <a:pt x="0" y="805447"/>
              </a:moveTo>
              <a:lnTo>
                <a:pt x="187313" y="805447"/>
              </a:lnTo>
              <a:lnTo>
                <a:pt x="187313" y="0"/>
              </a:lnTo>
              <a:lnTo>
                <a:pt x="374626" y="0"/>
              </a:lnTo>
            </a:path>
          </a:pathLst>
        </a:custGeom>
        <a:no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AD8983A-06EA-B84A-812B-D4340F9CB0C9}">
      <dsp:nvSpPr>
        <dsp:cNvPr id="0" name=""/>
        <dsp:cNvSpPr/>
      </dsp:nvSpPr>
      <dsp:spPr>
        <a:xfrm>
          <a:off x="2109799" y="1094204"/>
          <a:ext cx="374626" cy="1610895"/>
        </a:xfrm>
        <a:custGeom>
          <a:avLst/>
          <a:gdLst/>
          <a:ahLst/>
          <a:cxnLst/>
          <a:rect l="0" t="0" r="0" b="0"/>
          <a:pathLst>
            <a:path>
              <a:moveTo>
                <a:pt x="0" y="1610895"/>
              </a:moveTo>
              <a:lnTo>
                <a:pt x="187313" y="1610895"/>
              </a:lnTo>
              <a:lnTo>
                <a:pt x="187313" y="0"/>
              </a:lnTo>
              <a:lnTo>
                <a:pt x="374626" y="0"/>
              </a:lnTo>
            </a:path>
          </a:pathLst>
        </a:custGeom>
        <a:no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8588AFB7-37FF-ED4F-89F4-B4B8DE0238BB}">
      <dsp:nvSpPr>
        <dsp:cNvPr id="0" name=""/>
        <dsp:cNvSpPr/>
      </dsp:nvSpPr>
      <dsp:spPr>
        <a:xfrm>
          <a:off x="2109799" y="288757"/>
          <a:ext cx="374626" cy="2416342"/>
        </a:xfrm>
        <a:custGeom>
          <a:avLst/>
          <a:gdLst/>
          <a:ahLst/>
          <a:cxnLst/>
          <a:rect l="0" t="0" r="0" b="0"/>
          <a:pathLst>
            <a:path>
              <a:moveTo>
                <a:pt x="0" y="2416342"/>
              </a:moveTo>
              <a:lnTo>
                <a:pt x="187313" y="2416342"/>
              </a:lnTo>
              <a:lnTo>
                <a:pt x="187313" y="0"/>
              </a:lnTo>
              <a:lnTo>
                <a:pt x="374626" y="0"/>
              </a:lnTo>
            </a:path>
          </a:pathLst>
        </a:custGeom>
        <a:no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F88C4539-3CB4-334F-8FBE-FC2C2FCB7232}">
      <dsp:nvSpPr>
        <dsp:cNvPr id="0" name=""/>
        <dsp:cNvSpPr/>
      </dsp:nvSpPr>
      <dsp:spPr>
        <a:xfrm>
          <a:off x="236665" y="2419447"/>
          <a:ext cx="1873133" cy="571305"/>
        </a:xfrm>
        <a:prstGeom prst="rect">
          <a:avLst/>
        </a:prstGeom>
        <a:solidFill>
          <a:schemeClr val="lt1"/>
        </a:solid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b="1" i="1" kern="1200"/>
            <a:t>Abhidhamma Piṭaka</a:t>
          </a:r>
          <a:endParaRPr lang="en-US" sz="1500" kern="1200"/>
        </a:p>
      </dsp:txBody>
      <dsp:txXfrm>
        <a:off x="236665" y="2419447"/>
        <a:ext cx="1873133" cy="571305"/>
      </dsp:txXfrm>
    </dsp:sp>
    <dsp:sp modelId="{A01D09B1-DB19-B143-A183-28D73B348D21}">
      <dsp:nvSpPr>
        <dsp:cNvPr id="0" name=""/>
        <dsp:cNvSpPr/>
      </dsp:nvSpPr>
      <dsp:spPr>
        <a:xfrm>
          <a:off x="2484425" y="3104"/>
          <a:ext cx="1873133" cy="571305"/>
        </a:xfrm>
        <a:prstGeom prst="rect">
          <a:avLst/>
        </a:prstGeom>
        <a:solidFill>
          <a:schemeClr val="lt1"/>
        </a:solid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i="1" kern="1200" dirty="0"/>
            <a:t>1. </a:t>
          </a:r>
          <a:r>
            <a:rPr lang="en-US" sz="1500" i="1" kern="1200" dirty="0" err="1"/>
            <a:t>Dhammasangaṇī</a:t>
          </a:r>
          <a:r>
            <a:rPr lang="en-US" sz="1500" i="1" kern="1200" dirty="0"/>
            <a:t> </a:t>
          </a:r>
          <a:r>
            <a:rPr lang="en-US" sz="1500" kern="1200" dirty="0" err="1"/>
            <a:t>ehk</a:t>
          </a:r>
          <a:r>
            <a:rPr lang="en-US" sz="1500" kern="1200" dirty="0"/>
            <a:t> ‘</a:t>
          </a:r>
          <a:r>
            <a:rPr lang="en-US" sz="1500" kern="1200" dirty="0" err="1"/>
            <a:t>Seadmuste</a:t>
          </a:r>
          <a:r>
            <a:rPr lang="en-US" sz="1500" kern="1200" dirty="0"/>
            <a:t> </a:t>
          </a:r>
          <a:r>
            <a:rPr lang="en-US" sz="1500" kern="1200" dirty="0" err="1"/>
            <a:t>kogumid</a:t>
          </a:r>
          <a:r>
            <a:rPr lang="en-US" sz="1500" kern="1200" dirty="0"/>
            <a:t>’ </a:t>
          </a:r>
        </a:p>
      </dsp:txBody>
      <dsp:txXfrm>
        <a:off x="2484425" y="3104"/>
        <a:ext cx="1873133" cy="571305"/>
      </dsp:txXfrm>
    </dsp:sp>
    <dsp:sp modelId="{118CA64E-23F7-BA4F-B172-21482BB59927}">
      <dsp:nvSpPr>
        <dsp:cNvPr id="0" name=""/>
        <dsp:cNvSpPr/>
      </dsp:nvSpPr>
      <dsp:spPr>
        <a:xfrm>
          <a:off x="2484425" y="808552"/>
          <a:ext cx="1873133" cy="571305"/>
        </a:xfrm>
        <a:prstGeom prst="rect">
          <a:avLst/>
        </a:prstGeom>
        <a:solidFill>
          <a:schemeClr val="lt1"/>
        </a:solid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i="1" kern="1200" dirty="0"/>
            <a:t>2. </a:t>
          </a:r>
          <a:r>
            <a:rPr lang="en-US" sz="1500" i="1" kern="1200"/>
            <a:t>Vibhanga</a:t>
          </a:r>
          <a:r>
            <a:rPr lang="en-US" sz="1500" kern="1200" dirty="0"/>
            <a:t> </a:t>
          </a:r>
          <a:r>
            <a:rPr lang="en-US" sz="1500" kern="1200" dirty="0" err="1"/>
            <a:t>ehk</a:t>
          </a:r>
          <a:r>
            <a:rPr lang="en-US" sz="1500" kern="1200" dirty="0"/>
            <a:t> ‘</a:t>
          </a:r>
          <a:r>
            <a:rPr lang="en-US" sz="1500" kern="1200" dirty="0" err="1"/>
            <a:t>Liigitused</a:t>
          </a:r>
          <a:r>
            <a:rPr lang="en-US" sz="1500" kern="1200" dirty="0"/>
            <a:t>'</a:t>
          </a:r>
        </a:p>
      </dsp:txBody>
      <dsp:txXfrm>
        <a:off x="2484425" y="808552"/>
        <a:ext cx="1873133" cy="571305"/>
      </dsp:txXfrm>
    </dsp:sp>
    <dsp:sp modelId="{2B726746-4AA5-EA4A-8AAD-8C12BCE29CDE}">
      <dsp:nvSpPr>
        <dsp:cNvPr id="0" name=""/>
        <dsp:cNvSpPr/>
      </dsp:nvSpPr>
      <dsp:spPr>
        <a:xfrm>
          <a:off x="2484425" y="1613999"/>
          <a:ext cx="1873133" cy="571305"/>
        </a:xfrm>
        <a:prstGeom prst="rect">
          <a:avLst/>
        </a:prstGeom>
        <a:solidFill>
          <a:schemeClr val="lt1"/>
        </a:solid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i="1" kern="1200"/>
            <a:t>3. Dhātukathā</a:t>
          </a:r>
          <a:r>
            <a:rPr lang="en-US" sz="1500" kern="1200"/>
            <a:t> ehk ‘Arutlus elementidest’ </a:t>
          </a:r>
        </a:p>
      </dsp:txBody>
      <dsp:txXfrm>
        <a:off x="2484425" y="1613999"/>
        <a:ext cx="1873133" cy="571305"/>
      </dsp:txXfrm>
    </dsp:sp>
    <dsp:sp modelId="{68184730-CD6F-6A46-A5B7-1393E4276AB6}">
      <dsp:nvSpPr>
        <dsp:cNvPr id="0" name=""/>
        <dsp:cNvSpPr/>
      </dsp:nvSpPr>
      <dsp:spPr>
        <a:xfrm>
          <a:off x="2484425" y="2419447"/>
          <a:ext cx="1873133" cy="571305"/>
        </a:xfrm>
        <a:prstGeom prst="rect">
          <a:avLst/>
        </a:prstGeom>
        <a:solidFill>
          <a:schemeClr val="lt1"/>
        </a:solid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i="1" kern="1200"/>
            <a:t>4. Puggalapaññatti</a:t>
          </a:r>
          <a:r>
            <a:rPr lang="en-US" sz="1500" kern="1200"/>
            <a:t>  ehk ‘Isiksuse tüpoloogia’</a:t>
          </a:r>
        </a:p>
      </dsp:txBody>
      <dsp:txXfrm>
        <a:off x="2484425" y="2419447"/>
        <a:ext cx="1873133" cy="571305"/>
      </dsp:txXfrm>
    </dsp:sp>
    <dsp:sp modelId="{7E2A78CD-B9A0-E149-BF12-D533FE53EE9B}">
      <dsp:nvSpPr>
        <dsp:cNvPr id="0" name=""/>
        <dsp:cNvSpPr/>
      </dsp:nvSpPr>
      <dsp:spPr>
        <a:xfrm>
          <a:off x="2484425" y="3224894"/>
          <a:ext cx="1873133" cy="571305"/>
        </a:xfrm>
        <a:prstGeom prst="rect">
          <a:avLst/>
        </a:prstGeom>
        <a:solidFill>
          <a:schemeClr val="lt1"/>
        </a:solid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i="1" kern="1200"/>
            <a:t>5. Kathāvatthu</a:t>
          </a:r>
          <a:r>
            <a:rPr lang="en-US" sz="1500" kern="1200"/>
            <a:t> ehk ‘Vaidlusteemad’</a:t>
          </a:r>
        </a:p>
      </dsp:txBody>
      <dsp:txXfrm>
        <a:off x="2484425" y="3224894"/>
        <a:ext cx="1873133" cy="571305"/>
      </dsp:txXfrm>
    </dsp:sp>
    <dsp:sp modelId="{0D458EBA-246F-0943-A5D6-52D13A4453FC}">
      <dsp:nvSpPr>
        <dsp:cNvPr id="0" name=""/>
        <dsp:cNvSpPr/>
      </dsp:nvSpPr>
      <dsp:spPr>
        <a:xfrm>
          <a:off x="2484425" y="4030342"/>
          <a:ext cx="1873133" cy="571305"/>
        </a:xfrm>
        <a:prstGeom prst="rect">
          <a:avLst/>
        </a:prstGeom>
        <a:solidFill>
          <a:schemeClr val="lt1"/>
        </a:solid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a:t>6. </a:t>
          </a:r>
          <a:r>
            <a:rPr lang="en-US" sz="1500" i="1" kern="1200"/>
            <a:t>Yamaka</a:t>
          </a:r>
          <a:r>
            <a:rPr lang="en-US" sz="1500" kern="1200"/>
            <a:t> ehk ‘Paarid’  </a:t>
          </a:r>
        </a:p>
      </dsp:txBody>
      <dsp:txXfrm>
        <a:off x="2484425" y="4030342"/>
        <a:ext cx="1873133" cy="571305"/>
      </dsp:txXfrm>
    </dsp:sp>
    <dsp:sp modelId="{F417D232-BC87-6842-9A5D-2550044C735B}">
      <dsp:nvSpPr>
        <dsp:cNvPr id="0" name=""/>
        <dsp:cNvSpPr/>
      </dsp:nvSpPr>
      <dsp:spPr>
        <a:xfrm>
          <a:off x="2484425" y="4835789"/>
          <a:ext cx="1873133" cy="571305"/>
        </a:xfrm>
        <a:prstGeom prst="rect">
          <a:avLst/>
        </a:prstGeom>
        <a:solidFill>
          <a:schemeClr val="lt1"/>
        </a:solidFill>
        <a:ln w="22225"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i="1" kern="1200"/>
            <a:t>7. Paṭṭhāna</a:t>
          </a:r>
          <a:r>
            <a:rPr lang="en-US" sz="1500" kern="1200"/>
            <a:t> ehk ‘Põhjuslikud seosed’</a:t>
          </a:r>
        </a:p>
      </dsp:txBody>
      <dsp:txXfrm>
        <a:off x="2484425" y="4835789"/>
        <a:ext cx="1873133" cy="5713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24AD1-3D9D-CB47-8B6A-CE64263EADA5}">
      <dsp:nvSpPr>
        <dsp:cNvPr id="0" name=""/>
        <dsp:cNvSpPr/>
      </dsp:nvSpPr>
      <dsp:spPr>
        <a:xfrm>
          <a:off x="3771900" y="1673207"/>
          <a:ext cx="2507079" cy="290075"/>
        </a:xfrm>
        <a:custGeom>
          <a:avLst/>
          <a:gdLst/>
          <a:ahLst/>
          <a:cxnLst/>
          <a:rect l="0" t="0" r="0" b="0"/>
          <a:pathLst>
            <a:path>
              <a:moveTo>
                <a:pt x="0" y="0"/>
              </a:moveTo>
              <a:lnTo>
                <a:pt x="0" y="145037"/>
              </a:lnTo>
              <a:lnTo>
                <a:pt x="2507079" y="145037"/>
              </a:lnTo>
              <a:lnTo>
                <a:pt x="2507079" y="290075"/>
              </a:lnTo>
            </a:path>
          </a:pathLst>
        </a:custGeom>
        <a:no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F1B7C312-D634-B14D-BFA1-083AA4DE77F5}">
      <dsp:nvSpPr>
        <dsp:cNvPr id="0" name=""/>
        <dsp:cNvSpPr/>
      </dsp:nvSpPr>
      <dsp:spPr>
        <a:xfrm>
          <a:off x="4055068" y="2653937"/>
          <a:ext cx="207196" cy="635403"/>
        </a:xfrm>
        <a:custGeom>
          <a:avLst/>
          <a:gdLst/>
          <a:ahLst/>
          <a:cxnLst/>
          <a:rect l="0" t="0" r="0" b="0"/>
          <a:pathLst>
            <a:path>
              <a:moveTo>
                <a:pt x="0" y="0"/>
              </a:moveTo>
              <a:lnTo>
                <a:pt x="0" y="635403"/>
              </a:lnTo>
              <a:lnTo>
                <a:pt x="207196" y="635403"/>
              </a:lnTo>
            </a:path>
          </a:pathLst>
        </a:custGeom>
        <a:no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571904F8-0A0D-4641-8C4A-BF39B5B9F8DE}">
      <dsp:nvSpPr>
        <dsp:cNvPr id="0" name=""/>
        <dsp:cNvSpPr/>
      </dsp:nvSpPr>
      <dsp:spPr>
        <a:xfrm>
          <a:off x="3771900" y="1673207"/>
          <a:ext cx="835693" cy="290075"/>
        </a:xfrm>
        <a:custGeom>
          <a:avLst/>
          <a:gdLst/>
          <a:ahLst/>
          <a:cxnLst/>
          <a:rect l="0" t="0" r="0" b="0"/>
          <a:pathLst>
            <a:path>
              <a:moveTo>
                <a:pt x="0" y="0"/>
              </a:moveTo>
              <a:lnTo>
                <a:pt x="0" y="145037"/>
              </a:lnTo>
              <a:lnTo>
                <a:pt x="835693" y="145037"/>
              </a:lnTo>
              <a:lnTo>
                <a:pt x="835693" y="290075"/>
              </a:lnTo>
            </a:path>
          </a:pathLst>
        </a:custGeom>
        <a:no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5C779C35-C228-2343-B9D7-F7D5F04D9E75}">
      <dsp:nvSpPr>
        <dsp:cNvPr id="0" name=""/>
        <dsp:cNvSpPr/>
      </dsp:nvSpPr>
      <dsp:spPr>
        <a:xfrm>
          <a:off x="2383682" y="2653937"/>
          <a:ext cx="207196" cy="1134574"/>
        </a:xfrm>
        <a:custGeom>
          <a:avLst/>
          <a:gdLst/>
          <a:ahLst/>
          <a:cxnLst/>
          <a:rect l="0" t="0" r="0" b="0"/>
          <a:pathLst>
            <a:path>
              <a:moveTo>
                <a:pt x="0" y="0"/>
              </a:moveTo>
              <a:lnTo>
                <a:pt x="0" y="1134574"/>
              </a:lnTo>
              <a:lnTo>
                <a:pt x="207196" y="1134574"/>
              </a:lnTo>
            </a:path>
          </a:pathLst>
        </a:custGeom>
        <a:no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0F0BEF06-CB5C-6140-8E77-742060C1797F}">
      <dsp:nvSpPr>
        <dsp:cNvPr id="0" name=""/>
        <dsp:cNvSpPr/>
      </dsp:nvSpPr>
      <dsp:spPr>
        <a:xfrm>
          <a:off x="2936206" y="1673207"/>
          <a:ext cx="835693" cy="290075"/>
        </a:xfrm>
        <a:custGeom>
          <a:avLst/>
          <a:gdLst/>
          <a:ahLst/>
          <a:cxnLst/>
          <a:rect l="0" t="0" r="0" b="0"/>
          <a:pathLst>
            <a:path>
              <a:moveTo>
                <a:pt x="835693" y="0"/>
              </a:moveTo>
              <a:lnTo>
                <a:pt x="835693" y="145037"/>
              </a:lnTo>
              <a:lnTo>
                <a:pt x="0" y="145037"/>
              </a:lnTo>
              <a:lnTo>
                <a:pt x="0" y="290075"/>
              </a:lnTo>
            </a:path>
          </a:pathLst>
        </a:custGeom>
        <a:no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DC41A62C-FD04-2047-86DB-2758701BB6F0}">
      <dsp:nvSpPr>
        <dsp:cNvPr id="0" name=""/>
        <dsp:cNvSpPr/>
      </dsp:nvSpPr>
      <dsp:spPr>
        <a:xfrm>
          <a:off x="712296" y="2653937"/>
          <a:ext cx="207196" cy="1616133"/>
        </a:xfrm>
        <a:custGeom>
          <a:avLst/>
          <a:gdLst/>
          <a:ahLst/>
          <a:cxnLst/>
          <a:rect l="0" t="0" r="0" b="0"/>
          <a:pathLst>
            <a:path>
              <a:moveTo>
                <a:pt x="0" y="0"/>
              </a:moveTo>
              <a:lnTo>
                <a:pt x="0" y="1616133"/>
              </a:lnTo>
              <a:lnTo>
                <a:pt x="207196" y="1616133"/>
              </a:lnTo>
            </a:path>
          </a:pathLst>
        </a:custGeom>
        <a:no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28A5ACD4-464D-6A42-80E6-46F52B89AEF3}">
      <dsp:nvSpPr>
        <dsp:cNvPr id="0" name=""/>
        <dsp:cNvSpPr/>
      </dsp:nvSpPr>
      <dsp:spPr>
        <a:xfrm>
          <a:off x="712296" y="2653937"/>
          <a:ext cx="207196" cy="635403"/>
        </a:xfrm>
        <a:custGeom>
          <a:avLst/>
          <a:gdLst/>
          <a:ahLst/>
          <a:cxnLst/>
          <a:rect l="0" t="0" r="0" b="0"/>
          <a:pathLst>
            <a:path>
              <a:moveTo>
                <a:pt x="0" y="0"/>
              </a:moveTo>
              <a:lnTo>
                <a:pt x="0" y="635403"/>
              </a:lnTo>
              <a:lnTo>
                <a:pt x="207196" y="635403"/>
              </a:lnTo>
            </a:path>
          </a:pathLst>
        </a:custGeom>
        <a:no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739DC501-15DA-B641-AC57-3BC388BF75DA}">
      <dsp:nvSpPr>
        <dsp:cNvPr id="0" name=""/>
        <dsp:cNvSpPr/>
      </dsp:nvSpPr>
      <dsp:spPr>
        <a:xfrm>
          <a:off x="1264820" y="1673207"/>
          <a:ext cx="2507079" cy="290075"/>
        </a:xfrm>
        <a:custGeom>
          <a:avLst/>
          <a:gdLst/>
          <a:ahLst/>
          <a:cxnLst/>
          <a:rect l="0" t="0" r="0" b="0"/>
          <a:pathLst>
            <a:path>
              <a:moveTo>
                <a:pt x="2507079" y="0"/>
              </a:moveTo>
              <a:lnTo>
                <a:pt x="2507079" y="145037"/>
              </a:lnTo>
              <a:lnTo>
                <a:pt x="0" y="145037"/>
              </a:lnTo>
              <a:lnTo>
                <a:pt x="0" y="290075"/>
              </a:lnTo>
            </a:path>
          </a:pathLst>
        </a:custGeom>
        <a:no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BFB62AE8-1338-4441-8A26-71814214F70B}">
      <dsp:nvSpPr>
        <dsp:cNvPr id="0" name=""/>
        <dsp:cNvSpPr/>
      </dsp:nvSpPr>
      <dsp:spPr>
        <a:xfrm>
          <a:off x="3726180" y="692476"/>
          <a:ext cx="91440" cy="290075"/>
        </a:xfrm>
        <a:custGeom>
          <a:avLst/>
          <a:gdLst/>
          <a:ahLst/>
          <a:cxnLst/>
          <a:rect l="0" t="0" r="0" b="0"/>
          <a:pathLst>
            <a:path>
              <a:moveTo>
                <a:pt x="45720" y="0"/>
              </a:moveTo>
              <a:lnTo>
                <a:pt x="45720" y="290075"/>
              </a:lnTo>
            </a:path>
          </a:pathLst>
        </a:custGeom>
        <a:noFill/>
        <a:ln w="22225"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371D0582-8681-FE41-90C9-00FBE149D656}">
      <dsp:nvSpPr>
        <dsp:cNvPr id="0" name=""/>
        <dsp:cNvSpPr/>
      </dsp:nvSpPr>
      <dsp:spPr>
        <a:xfrm>
          <a:off x="2608642" y="1820"/>
          <a:ext cx="2326514" cy="690655"/>
        </a:xfrm>
        <a:prstGeom prst="rect">
          <a:avLst/>
        </a:prstGeom>
        <a:solidFill>
          <a:schemeClr val="lt1"/>
        </a:solidFill>
        <a:ln w="2222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Times New Roman"/>
              <a:cs typeface="Times New Roman"/>
            </a:rPr>
            <a:t>MTÜ Buddhavacana juhatus</a:t>
          </a:r>
        </a:p>
      </dsp:txBody>
      <dsp:txXfrm>
        <a:off x="2608642" y="1820"/>
        <a:ext cx="2326514" cy="690655"/>
      </dsp:txXfrm>
    </dsp:sp>
    <dsp:sp modelId="{069FE4D2-E08E-AA48-B86C-E719359557C1}">
      <dsp:nvSpPr>
        <dsp:cNvPr id="0" name=""/>
        <dsp:cNvSpPr/>
      </dsp:nvSpPr>
      <dsp:spPr>
        <a:xfrm>
          <a:off x="3081244" y="982551"/>
          <a:ext cx="1381311" cy="690655"/>
        </a:xfrm>
        <a:prstGeom prst="rect">
          <a:avLst/>
        </a:prstGeom>
        <a:solidFill>
          <a:schemeClr val="lt1"/>
        </a:solidFill>
        <a:ln w="2222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Times New Roman"/>
              <a:cs typeface="Times New Roman"/>
            </a:rPr>
            <a:t>Projektijuht (1)</a:t>
          </a:r>
        </a:p>
      </dsp:txBody>
      <dsp:txXfrm>
        <a:off x="3081244" y="982551"/>
        <a:ext cx="1381311" cy="690655"/>
      </dsp:txXfrm>
    </dsp:sp>
    <dsp:sp modelId="{9775C3C2-D4D8-B645-B312-533F825F27B1}">
      <dsp:nvSpPr>
        <dsp:cNvPr id="0" name=""/>
        <dsp:cNvSpPr/>
      </dsp:nvSpPr>
      <dsp:spPr>
        <a:xfrm>
          <a:off x="574164" y="1963282"/>
          <a:ext cx="1381311" cy="690655"/>
        </a:xfrm>
        <a:prstGeom prst="rect">
          <a:avLst/>
        </a:prstGeom>
        <a:solidFill>
          <a:schemeClr val="lt1"/>
        </a:solidFill>
        <a:ln w="2222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Times New Roman"/>
              <a:cs typeface="Times New Roman"/>
            </a:rPr>
            <a:t>Ekspertgrupi juht (1) </a:t>
          </a:r>
        </a:p>
      </dsp:txBody>
      <dsp:txXfrm>
        <a:off x="574164" y="1963282"/>
        <a:ext cx="1381311" cy="690655"/>
      </dsp:txXfrm>
    </dsp:sp>
    <dsp:sp modelId="{67C4EC19-8EC9-C840-B0D6-E8905A8524EE}">
      <dsp:nvSpPr>
        <dsp:cNvPr id="0" name=""/>
        <dsp:cNvSpPr/>
      </dsp:nvSpPr>
      <dsp:spPr>
        <a:xfrm>
          <a:off x="919492" y="2944013"/>
          <a:ext cx="1381311" cy="690655"/>
        </a:xfrm>
        <a:prstGeom prst="rect">
          <a:avLst/>
        </a:prstGeom>
        <a:solidFill>
          <a:schemeClr val="lt1"/>
        </a:solidFill>
        <a:ln w="2222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Times New Roman"/>
              <a:cs typeface="Times New Roman"/>
            </a:rPr>
            <a:t>Siseeksperdid (?)</a:t>
          </a:r>
        </a:p>
      </dsp:txBody>
      <dsp:txXfrm>
        <a:off x="919492" y="2944013"/>
        <a:ext cx="1381311" cy="690655"/>
      </dsp:txXfrm>
    </dsp:sp>
    <dsp:sp modelId="{AF937EEC-EF72-5548-81FA-54C8CB0E15E7}">
      <dsp:nvSpPr>
        <dsp:cNvPr id="0" name=""/>
        <dsp:cNvSpPr/>
      </dsp:nvSpPr>
      <dsp:spPr>
        <a:xfrm>
          <a:off x="919492" y="3924744"/>
          <a:ext cx="1381311" cy="690655"/>
        </a:xfrm>
        <a:prstGeom prst="rect">
          <a:avLst/>
        </a:prstGeom>
        <a:solidFill>
          <a:schemeClr val="lt1"/>
        </a:solidFill>
        <a:ln w="2222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Times New Roman"/>
              <a:cs typeface="Times New Roman"/>
            </a:rPr>
            <a:t>Väliseksperdid (?)</a:t>
          </a:r>
        </a:p>
      </dsp:txBody>
      <dsp:txXfrm>
        <a:off x="919492" y="3924744"/>
        <a:ext cx="1381311" cy="690655"/>
      </dsp:txXfrm>
    </dsp:sp>
    <dsp:sp modelId="{E6CF73A8-6CE5-B246-B935-103A4281A7D6}">
      <dsp:nvSpPr>
        <dsp:cNvPr id="0" name=""/>
        <dsp:cNvSpPr/>
      </dsp:nvSpPr>
      <dsp:spPr>
        <a:xfrm>
          <a:off x="2245551" y="1963282"/>
          <a:ext cx="1381311" cy="690655"/>
        </a:xfrm>
        <a:prstGeom prst="rect">
          <a:avLst/>
        </a:prstGeom>
        <a:solidFill>
          <a:schemeClr val="lt1"/>
        </a:solidFill>
        <a:ln w="2222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Times New Roman"/>
              <a:cs typeface="Times New Roman"/>
            </a:rPr>
            <a:t>Tõlkegrupi juht (1)</a:t>
          </a:r>
        </a:p>
      </dsp:txBody>
      <dsp:txXfrm>
        <a:off x="2245551" y="1963282"/>
        <a:ext cx="1381311" cy="690655"/>
      </dsp:txXfrm>
    </dsp:sp>
    <dsp:sp modelId="{CCDEC27A-7308-8649-AAC1-A2DE095D00C8}">
      <dsp:nvSpPr>
        <dsp:cNvPr id="0" name=""/>
        <dsp:cNvSpPr/>
      </dsp:nvSpPr>
      <dsp:spPr>
        <a:xfrm>
          <a:off x="2590879" y="2944013"/>
          <a:ext cx="1381311" cy="1688998"/>
        </a:xfrm>
        <a:prstGeom prst="rect">
          <a:avLst/>
        </a:prstGeom>
        <a:solidFill>
          <a:schemeClr val="lt1"/>
        </a:solidFill>
        <a:ln w="2222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Times New Roman"/>
              <a:cs typeface="Times New Roman"/>
            </a:rPr>
            <a:t>Tõlkijad:</a:t>
          </a:r>
          <a:br>
            <a:rPr lang="en-US" sz="1200" kern="1200">
              <a:latin typeface="Times New Roman"/>
              <a:cs typeface="Times New Roman"/>
            </a:rPr>
          </a:br>
          <a:r>
            <a:rPr lang="en-US" sz="1200" kern="1200">
              <a:latin typeface="Times New Roman"/>
              <a:cs typeface="Times New Roman"/>
            </a:rPr>
            <a:t>(1) </a:t>
          </a:r>
          <a:br>
            <a:rPr lang="en-US" sz="1200" kern="1200">
              <a:latin typeface="Times New Roman"/>
              <a:cs typeface="Times New Roman"/>
            </a:rPr>
          </a:br>
          <a:r>
            <a:rPr lang="en-US" sz="1200" kern="1200">
              <a:latin typeface="Times New Roman"/>
              <a:cs typeface="Times New Roman"/>
            </a:rPr>
            <a:t>(2)</a:t>
          </a:r>
          <a:br>
            <a:rPr lang="en-US" sz="1200" kern="1200">
              <a:latin typeface="Times New Roman"/>
              <a:cs typeface="Times New Roman"/>
            </a:rPr>
          </a:br>
          <a:r>
            <a:rPr lang="en-US" sz="1200" kern="1200">
              <a:latin typeface="Times New Roman"/>
              <a:cs typeface="Times New Roman"/>
            </a:rPr>
            <a:t>(3)</a:t>
          </a:r>
          <a:br>
            <a:rPr lang="en-US" sz="1200" kern="1200">
              <a:latin typeface="Times New Roman"/>
              <a:cs typeface="Times New Roman"/>
            </a:rPr>
          </a:br>
          <a:r>
            <a:rPr lang="en-US" sz="1200" kern="1200">
              <a:latin typeface="Times New Roman"/>
              <a:cs typeface="Times New Roman"/>
            </a:rPr>
            <a:t>(4)</a:t>
          </a:r>
          <a:br>
            <a:rPr lang="en-US" sz="1200" kern="1200">
              <a:latin typeface="Times New Roman"/>
              <a:cs typeface="Times New Roman"/>
            </a:rPr>
          </a:br>
          <a:r>
            <a:rPr lang="en-US" sz="1200" kern="1200">
              <a:latin typeface="Times New Roman"/>
              <a:cs typeface="Times New Roman"/>
            </a:rPr>
            <a:t>(5)</a:t>
          </a:r>
          <a:br>
            <a:rPr lang="en-US" sz="1200" kern="1200">
              <a:latin typeface="Times New Roman"/>
              <a:cs typeface="Times New Roman"/>
            </a:rPr>
          </a:br>
          <a:r>
            <a:rPr lang="en-US" sz="1200" kern="1200">
              <a:latin typeface="Times New Roman"/>
              <a:cs typeface="Times New Roman"/>
            </a:rPr>
            <a:t>(6)</a:t>
          </a:r>
        </a:p>
      </dsp:txBody>
      <dsp:txXfrm>
        <a:off x="2590879" y="2944013"/>
        <a:ext cx="1381311" cy="1688998"/>
      </dsp:txXfrm>
    </dsp:sp>
    <dsp:sp modelId="{2BB0F469-DC7D-CD42-8F73-1EB860F98F43}">
      <dsp:nvSpPr>
        <dsp:cNvPr id="0" name=""/>
        <dsp:cNvSpPr/>
      </dsp:nvSpPr>
      <dsp:spPr>
        <a:xfrm>
          <a:off x="3916937" y="1963282"/>
          <a:ext cx="1381311" cy="690655"/>
        </a:xfrm>
        <a:prstGeom prst="rect">
          <a:avLst/>
        </a:prstGeom>
        <a:solidFill>
          <a:schemeClr val="lt1"/>
        </a:solidFill>
        <a:ln w="2222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Times New Roman"/>
              <a:cs typeface="Times New Roman"/>
            </a:rPr>
            <a:t>Toimetaja (1)</a:t>
          </a:r>
        </a:p>
      </dsp:txBody>
      <dsp:txXfrm>
        <a:off x="3916937" y="1963282"/>
        <a:ext cx="1381311" cy="690655"/>
      </dsp:txXfrm>
    </dsp:sp>
    <dsp:sp modelId="{5A42B210-E2DB-7746-B492-7F9A0282F580}">
      <dsp:nvSpPr>
        <dsp:cNvPr id="0" name=""/>
        <dsp:cNvSpPr/>
      </dsp:nvSpPr>
      <dsp:spPr>
        <a:xfrm>
          <a:off x="4262265" y="2944013"/>
          <a:ext cx="1653263" cy="690655"/>
        </a:xfrm>
        <a:prstGeom prst="rect">
          <a:avLst/>
        </a:prstGeom>
        <a:solidFill>
          <a:schemeClr val="lt1"/>
        </a:solidFill>
        <a:ln w="2222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Times New Roman"/>
              <a:cs typeface="Times New Roman"/>
            </a:rPr>
            <a:t>Erialatoimetaja (1)</a:t>
          </a:r>
        </a:p>
      </dsp:txBody>
      <dsp:txXfrm>
        <a:off x="4262265" y="2944013"/>
        <a:ext cx="1653263" cy="690655"/>
      </dsp:txXfrm>
    </dsp:sp>
    <dsp:sp modelId="{5789A051-E37D-2349-8F61-88893D19CBEC}">
      <dsp:nvSpPr>
        <dsp:cNvPr id="0" name=""/>
        <dsp:cNvSpPr/>
      </dsp:nvSpPr>
      <dsp:spPr>
        <a:xfrm>
          <a:off x="5588324" y="1963282"/>
          <a:ext cx="1381311" cy="690655"/>
        </a:xfrm>
        <a:prstGeom prst="rect">
          <a:avLst/>
        </a:prstGeom>
        <a:solidFill>
          <a:schemeClr val="lt1"/>
        </a:solidFill>
        <a:ln w="22225"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a:latin typeface="Times New Roman"/>
              <a:cs typeface="Times New Roman"/>
            </a:rPr>
            <a:t>IT spetsialist (1)</a:t>
          </a:r>
        </a:p>
      </dsp:txBody>
      <dsp:txXfrm>
        <a:off x="5588324" y="1963282"/>
        <a:ext cx="1381311" cy="69065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07B823-A8E7-3E46-A2AA-46090C7D95A6}" type="datetimeFigureOut">
              <a:rPr lang="en-US" smtClean="0"/>
              <a:t>9/1/14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361148-2E23-FE48-83A9-4D905049721D}" type="slidenum">
              <a:rPr lang="en-US" smtClean="0"/>
              <a:t>‹#›</a:t>
            </a:fld>
            <a:endParaRPr lang="en-US"/>
          </a:p>
        </p:txBody>
      </p:sp>
    </p:spTree>
    <p:extLst>
      <p:ext uri="{BB962C8B-B14F-4D97-AF65-F5344CB8AC3E}">
        <p14:creationId xmlns:p14="http://schemas.microsoft.com/office/powerpoint/2010/main" val="12801286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Buddha pole </a:t>
            </a:r>
            <a:r>
              <a:rPr lang="en-US" dirty="0" err="1" smtClean="0"/>
              <a:t>õpetanud</a:t>
            </a:r>
            <a:r>
              <a:rPr lang="en-US" dirty="0" smtClean="0"/>
              <a:t> </a:t>
            </a:r>
            <a:r>
              <a:rPr lang="en-US" dirty="0" err="1" smtClean="0"/>
              <a:t>ei</a:t>
            </a:r>
            <a:r>
              <a:rPr lang="en-US" dirty="0" smtClean="0"/>
              <a:t> </a:t>
            </a:r>
            <a:r>
              <a:rPr lang="en-US" dirty="0" err="1" smtClean="0"/>
              <a:t>theravaadat</a:t>
            </a:r>
            <a:r>
              <a:rPr lang="en-US" dirty="0" smtClean="0"/>
              <a:t> </a:t>
            </a:r>
            <a:r>
              <a:rPr lang="en-US" dirty="0" err="1" smtClean="0"/>
              <a:t>ega</a:t>
            </a:r>
            <a:r>
              <a:rPr lang="en-US" dirty="0" smtClean="0"/>
              <a:t> </a:t>
            </a:r>
            <a:r>
              <a:rPr lang="en-US" dirty="0" err="1" smtClean="0"/>
              <a:t>mahajaanat</a:t>
            </a:r>
            <a:r>
              <a:rPr lang="en-US" dirty="0" smtClean="0"/>
              <a:t>, </a:t>
            </a:r>
            <a:r>
              <a:rPr lang="en-US" dirty="0" err="1" smtClean="0"/>
              <a:t>zeni</a:t>
            </a:r>
            <a:r>
              <a:rPr lang="en-US" dirty="0" smtClean="0"/>
              <a:t> </a:t>
            </a:r>
            <a:r>
              <a:rPr lang="en-US" dirty="0" err="1" smtClean="0"/>
              <a:t>ega</a:t>
            </a:r>
            <a:r>
              <a:rPr lang="en-US" dirty="0" smtClean="0"/>
              <a:t> </a:t>
            </a:r>
            <a:r>
              <a:rPr lang="en-US" dirty="0" err="1" smtClean="0"/>
              <a:t>gelukpat</a:t>
            </a:r>
            <a:r>
              <a:rPr lang="en-US" dirty="0" smtClean="0"/>
              <a:t>. </a:t>
            </a:r>
            <a:r>
              <a:rPr lang="en-US" i="1" dirty="0" err="1" smtClean="0"/>
              <a:t>Mahāparinibbāna</a:t>
            </a:r>
            <a:r>
              <a:rPr lang="en-US" i="1" dirty="0" smtClean="0"/>
              <a:t> </a:t>
            </a:r>
            <a:r>
              <a:rPr lang="en-US" i="1" dirty="0" err="1" smtClean="0"/>
              <a:t>Sutta</a:t>
            </a:r>
            <a:r>
              <a:rPr lang="en-US" dirty="0" smtClean="0"/>
              <a:t>, </a:t>
            </a:r>
            <a:r>
              <a:rPr lang="en-US" dirty="0" err="1" smtClean="0"/>
              <a:t>kus</a:t>
            </a:r>
            <a:r>
              <a:rPr lang="en-US" dirty="0" smtClean="0"/>
              <a:t> on </a:t>
            </a:r>
            <a:r>
              <a:rPr lang="en-US" dirty="0" err="1" smtClean="0"/>
              <a:t>säilitatud</a:t>
            </a:r>
            <a:r>
              <a:rPr lang="en-US" dirty="0" smtClean="0"/>
              <a:t> info Buddha </a:t>
            </a:r>
            <a:r>
              <a:rPr lang="en-US" dirty="0" err="1" smtClean="0"/>
              <a:t>vaibumisest</a:t>
            </a:r>
            <a:r>
              <a:rPr lang="en-US" dirty="0" smtClean="0"/>
              <a:t> </a:t>
            </a:r>
            <a:r>
              <a:rPr lang="en-US" dirty="0" err="1" smtClean="0"/>
              <a:t>parinirvaanasse</a:t>
            </a:r>
            <a:r>
              <a:rPr lang="en-US" dirty="0" smtClean="0"/>
              <a:t>, </a:t>
            </a:r>
            <a:r>
              <a:rPr lang="en-US" dirty="0" err="1" smtClean="0"/>
              <a:t>räägib</a:t>
            </a:r>
            <a:r>
              <a:rPr lang="en-US" dirty="0" smtClean="0"/>
              <a:t> </a:t>
            </a:r>
            <a:r>
              <a:rPr lang="en-US" dirty="0" err="1" smtClean="0"/>
              <a:t>sellest</a:t>
            </a:r>
            <a:r>
              <a:rPr lang="en-US" dirty="0" smtClean="0"/>
              <a:t>, </a:t>
            </a:r>
            <a:r>
              <a:rPr lang="en-US" dirty="0" err="1" smtClean="0"/>
              <a:t>kuidas</a:t>
            </a:r>
            <a:r>
              <a:rPr lang="en-US" dirty="0" smtClean="0"/>
              <a:t> </a:t>
            </a:r>
            <a:r>
              <a:rPr lang="en-US" dirty="0" err="1" smtClean="0"/>
              <a:t>Ānanda</a:t>
            </a:r>
            <a:r>
              <a:rPr lang="en-US" dirty="0" smtClean="0"/>
              <a:t> </a:t>
            </a:r>
            <a:r>
              <a:rPr lang="en-US" dirty="0" err="1" smtClean="0"/>
              <a:t>küsis</a:t>
            </a:r>
            <a:r>
              <a:rPr lang="en-US" dirty="0" smtClean="0"/>
              <a:t> </a:t>
            </a:r>
            <a:r>
              <a:rPr lang="en-US" dirty="0" err="1" smtClean="0"/>
              <a:t>vahetult</a:t>
            </a:r>
            <a:r>
              <a:rPr lang="en-US" dirty="0" smtClean="0"/>
              <a:t> </a:t>
            </a:r>
            <a:r>
              <a:rPr lang="en-US" dirty="0" err="1" smtClean="0"/>
              <a:t>ennem</a:t>
            </a:r>
            <a:r>
              <a:rPr lang="en-US" dirty="0" smtClean="0"/>
              <a:t> Buddha </a:t>
            </a:r>
            <a:r>
              <a:rPr lang="en-US" dirty="0" err="1" smtClean="0"/>
              <a:t>surma</a:t>
            </a:r>
            <a:r>
              <a:rPr lang="en-US" dirty="0" smtClean="0"/>
              <a:t> </a:t>
            </a:r>
            <a:r>
              <a:rPr lang="en-US" dirty="0" err="1" smtClean="0"/>
              <a:t>Tema</a:t>
            </a:r>
            <a:r>
              <a:rPr lang="en-US" dirty="0" smtClean="0"/>
              <a:t> </a:t>
            </a:r>
            <a:r>
              <a:rPr lang="en-US" dirty="0" err="1" smtClean="0"/>
              <a:t>käest</a:t>
            </a:r>
            <a:r>
              <a:rPr lang="en-US" dirty="0" smtClean="0"/>
              <a:t>, </a:t>
            </a:r>
            <a:r>
              <a:rPr lang="en-US" dirty="0" err="1" smtClean="0"/>
              <a:t>kes</a:t>
            </a:r>
            <a:r>
              <a:rPr lang="en-US" dirty="0" smtClean="0"/>
              <a:t> </a:t>
            </a:r>
            <a:r>
              <a:rPr lang="en-US" dirty="0" err="1" smtClean="0"/>
              <a:t>saab</a:t>
            </a:r>
            <a:r>
              <a:rPr lang="en-US" dirty="0" smtClean="0"/>
              <a:t> </a:t>
            </a:r>
            <a:r>
              <a:rPr lang="en-US" dirty="0" err="1" smtClean="0"/>
              <a:t>järgmiseks</a:t>
            </a:r>
            <a:r>
              <a:rPr lang="en-US" dirty="0" smtClean="0"/>
              <a:t> </a:t>
            </a:r>
            <a:r>
              <a:rPr lang="en-US" dirty="0" err="1" smtClean="0"/>
              <a:t>õpetajaks</a:t>
            </a:r>
            <a:r>
              <a:rPr lang="en-US" dirty="0" smtClean="0"/>
              <a:t>. Buddha </a:t>
            </a:r>
            <a:r>
              <a:rPr lang="en-US" dirty="0" err="1" smtClean="0"/>
              <a:t>vastas</a:t>
            </a:r>
            <a:r>
              <a:rPr lang="en-US" dirty="0" smtClean="0"/>
              <a:t> </a:t>
            </a:r>
            <a:r>
              <a:rPr lang="en-US" dirty="0" err="1" smtClean="0"/>
              <a:t>talle</a:t>
            </a:r>
            <a:r>
              <a:rPr lang="en-US" dirty="0" smtClean="0"/>
              <a:t>: “</a:t>
            </a:r>
            <a:r>
              <a:rPr lang="en-US" i="1" dirty="0" err="1" smtClean="0"/>
              <a:t>Yo</a:t>
            </a:r>
            <a:r>
              <a:rPr lang="en-US" i="1" dirty="0" smtClean="0"/>
              <a:t> </a:t>
            </a:r>
            <a:r>
              <a:rPr lang="en-US" i="1" dirty="0" err="1" smtClean="0"/>
              <a:t>vo</a:t>
            </a:r>
            <a:r>
              <a:rPr lang="en-US" i="1" dirty="0" smtClean="0"/>
              <a:t>, </a:t>
            </a:r>
            <a:r>
              <a:rPr lang="en-US" i="1" dirty="0" err="1" smtClean="0"/>
              <a:t>Ānanda</a:t>
            </a:r>
            <a:r>
              <a:rPr lang="en-US" i="1" dirty="0" smtClean="0"/>
              <a:t>, </a:t>
            </a:r>
            <a:r>
              <a:rPr lang="en-US" i="1" dirty="0" err="1" smtClean="0"/>
              <a:t>mayā</a:t>
            </a:r>
            <a:r>
              <a:rPr lang="en-US" i="1" dirty="0" smtClean="0"/>
              <a:t> </a:t>
            </a:r>
            <a:r>
              <a:rPr lang="en-US" i="1" dirty="0" err="1" smtClean="0"/>
              <a:t>dhammo</a:t>
            </a:r>
            <a:r>
              <a:rPr lang="en-US" i="1" dirty="0" smtClean="0"/>
              <a:t> </a:t>
            </a:r>
            <a:r>
              <a:rPr lang="en-US" i="1" dirty="0" err="1" smtClean="0"/>
              <a:t>ca</a:t>
            </a:r>
            <a:r>
              <a:rPr lang="en-US" i="1" dirty="0" smtClean="0"/>
              <a:t> </a:t>
            </a:r>
            <a:r>
              <a:rPr lang="en-US" i="1" dirty="0" err="1" smtClean="0"/>
              <a:t>vinayo</a:t>
            </a:r>
            <a:r>
              <a:rPr lang="en-US" i="1" dirty="0" smtClean="0"/>
              <a:t> </a:t>
            </a:r>
            <a:r>
              <a:rPr lang="en-US" i="1" dirty="0" err="1" smtClean="0"/>
              <a:t>ca</a:t>
            </a:r>
            <a:r>
              <a:rPr lang="en-US" i="1" dirty="0" smtClean="0"/>
              <a:t> </a:t>
            </a:r>
            <a:r>
              <a:rPr lang="en-US" i="1" dirty="0" err="1" smtClean="0"/>
              <a:t>desito</a:t>
            </a:r>
            <a:r>
              <a:rPr lang="en-US" i="1" dirty="0" smtClean="0"/>
              <a:t> </a:t>
            </a:r>
            <a:r>
              <a:rPr lang="en-US" i="1" dirty="0" err="1" smtClean="0"/>
              <a:t>paññatto</a:t>
            </a:r>
            <a:r>
              <a:rPr lang="en-US" i="1" dirty="0" smtClean="0"/>
              <a:t>, so </a:t>
            </a:r>
            <a:r>
              <a:rPr lang="en-US" i="1" dirty="0" err="1" smtClean="0"/>
              <a:t>vo</a:t>
            </a:r>
            <a:r>
              <a:rPr lang="en-US" i="1" dirty="0" smtClean="0"/>
              <a:t> </a:t>
            </a:r>
            <a:r>
              <a:rPr lang="en-US" i="1" dirty="0" err="1" smtClean="0"/>
              <a:t>mamaccayena</a:t>
            </a:r>
            <a:r>
              <a:rPr lang="en-US" i="1" dirty="0" smtClean="0"/>
              <a:t> </a:t>
            </a:r>
            <a:r>
              <a:rPr lang="en-US" i="1" dirty="0" err="1" smtClean="0"/>
              <a:t>satthā</a:t>
            </a:r>
            <a:r>
              <a:rPr lang="en-US" i="1" dirty="0" smtClean="0"/>
              <a:t>” - </a:t>
            </a:r>
            <a:r>
              <a:rPr lang="en-US" i="1" dirty="0" err="1" smtClean="0"/>
              <a:t>Ānanda</a:t>
            </a:r>
            <a:r>
              <a:rPr lang="en-US" i="1" dirty="0" smtClean="0"/>
              <a:t>, </a:t>
            </a:r>
            <a:r>
              <a:rPr lang="en-US" i="1" dirty="0" err="1" smtClean="0"/>
              <a:t>kui</a:t>
            </a:r>
            <a:r>
              <a:rPr lang="en-US" i="1" dirty="0" smtClean="0"/>
              <a:t> ma </a:t>
            </a:r>
            <a:r>
              <a:rPr lang="en-US" i="1" dirty="0" err="1" smtClean="0"/>
              <a:t>olen</a:t>
            </a:r>
            <a:r>
              <a:rPr lang="en-US" i="1" dirty="0" smtClean="0"/>
              <a:t> </a:t>
            </a:r>
            <a:r>
              <a:rPr lang="en-US" i="1" dirty="0" err="1" smtClean="0"/>
              <a:t>lahkunud</a:t>
            </a:r>
            <a:r>
              <a:rPr lang="en-US" i="1" dirty="0" smtClean="0"/>
              <a:t>, </a:t>
            </a:r>
            <a:r>
              <a:rPr lang="en-US" i="1" dirty="0" err="1" smtClean="0"/>
              <a:t>jäävad</a:t>
            </a:r>
            <a:r>
              <a:rPr lang="en-US" i="1" dirty="0" smtClean="0"/>
              <a:t> </a:t>
            </a:r>
            <a:r>
              <a:rPr lang="en-US" i="1" dirty="0" err="1" smtClean="0"/>
              <a:t>teie</a:t>
            </a:r>
            <a:r>
              <a:rPr lang="en-US" i="1" dirty="0" smtClean="0"/>
              <a:t> </a:t>
            </a:r>
            <a:r>
              <a:rPr lang="en-US" i="1" dirty="0" err="1" smtClean="0"/>
              <a:t>õpetajaks</a:t>
            </a:r>
            <a:r>
              <a:rPr lang="en-US" i="1" dirty="0" smtClean="0"/>
              <a:t> </a:t>
            </a:r>
            <a:r>
              <a:rPr lang="en-US" i="1" dirty="0" err="1" smtClean="0"/>
              <a:t>Dhamma</a:t>
            </a:r>
            <a:r>
              <a:rPr lang="en-US" i="1" dirty="0" smtClean="0"/>
              <a:t> </a:t>
            </a:r>
            <a:r>
              <a:rPr lang="en-US" i="1" dirty="0" err="1" smtClean="0"/>
              <a:t>ja</a:t>
            </a:r>
            <a:r>
              <a:rPr lang="en-US" i="1" dirty="0" smtClean="0"/>
              <a:t> </a:t>
            </a:r>
            <a:r>
              <a:rPr lang="en-US" i="1" dirty="0" err="1" smtClean="0"/>
              <a:t>Vinaya</a:t>
            </a:r>
            <a:r>
              <a:rPr lang="en-US" i="1" dirty="0" smtClean="0"/>
              <a:t>, </a:t>
            </a:r>
            <a:r>
              <a:rPr lang="en-US" i="1" dirty="0" err="1" smtClean="0"/>
              <a:t>mida</a:t>
            </a:r>
            <a:r>
              <a:rPr lang="en-US" i="1" dirty="0" smtClean="0"/>
              <a:t> ma </a:t>
            </a:r>
            <a:r>
              <a:rPr lang="en-US" i="1" dirty="0" err="1" smtClean="0"/>
              <a:t>olen</a:t>
            </a:r>
            <a:r>
              <a:rPr lang="en-US" i="1" dirty="0" smtClean="0"/>
              <a:t> </a:t>
            </a:r>
            <a:r>
              <a:rPr lang="en-US" i="1" dirty="0" err="1" smtClean="0"/>
              <a:t>teile</a:t>
            </a:r>
            <a:r>
              <a:rPr lang="en-US" i="1" dirty="0" smtClean="0"/>
              <a:t> </a:t>
            </a:r>
            <a:r>
              <a:rPr lang="en-US" i="1" dirty="0" err="1" smtClean="0"/>
              <a:t>õpetanud</a:t>
            </a:r>
            <a:r>
              <a:rPr lang="en-US" i="1" dirty="0" smtClean="0"/>
              <a:t> </a:t>
            </a:r>
            <a:r>
              <a:rPr lang="en-US" i="1" dirty="0" err="1" smtClean="0"/>
              <a:t>ja</a:t>
            </a:r>
            <a:r>
              <a:rPr lang="en-US" i="1" dirty="0" smtClean="0"/>
              <a:t> </a:t>
            </a:r>
            <a:r>
              <a:rPr lang="en-US" i="1" dirty="0" err="1" smtClean="0"/>
              <a:t>ette</a:t>
            </a:r>
            <a:r>
              <a:rPr lang="en-US" i="1" dirty="0" smtClean="0"/>
              <a:t> </a:t>
            </a:r>
            <a:r>
              <a:rPr lang="en-US" i="1" dirty="0" err="1" smtClean="0"/>
              <a:t>näidanud</a:t>
            </a:r>
            <a:r>
              <a:rPr lang="en-US" dirty="0" smtClean="0"/>
              <a:t>. </a:t>
            </a:r>
            <a:r>
              <a:rPr lang="en-US" dirty="0" err="1" smtClean="0"/>
              <a:t>Sellega</a:t>
            </a:r>
            <a:r>
              <a:rPr lang="en-US" dirty="0" smtClean="0"/>
              <a:t> </a:t>
            </a:r>
            <a:r>
              <a:rPr lang="en-US" dirty="0" err="1" smtClean="0"/>
              <a:t>ütles</a:t>
            </a:r>
            <a:r>
              <a:rPr lang="en-US" dirty="0" smtClean="0"/>
              <a:t> Buddha </a:t>
            </a:r>
            <a:r>
              <a:rPr lang="en-US" dirty="0" err="1" smtClean="0"/>
              <a:t>selgelt</a:t>
            </a:r>
            <a:r>
              <a:rPr lang="en-US" dirty="0" smtClean="0"/>
              <a:t> </a:t>
            </a:r>
            <a:r>
              <a:rPr lang="en-US" dirty="0" err="1" smtClean="0"/>
              <a:t>välja</a:t>
            </a:r>
            <a:r>
              <a:rPr lang="en-US" dirty="0" smtClean="0"/>
              <a:t>, et </a:t>
            </a:r>
            <a:r>
              <a:rPr lang="en-US" dirty="0" err="1" smtClean="0"/>
              <a:t>tema</a:t>
            </a:r>
            <a:r>
              <a:rPr lang="en-US" dirty="0" smtClean="0"/>
              <a:t> </a:t>
            </a:r>
            <a:r>
              <a:rPr lang="en-US" dirty="0" err="1" smtClean="0"/>
              <a:t>õpetuse</a:t>
            </a:r>
            <a:r>
              <a:rPr lang="en-US" dirty="0" smtClean="0"/>
              <a:t> </a:t>
            </a:r>
            <a:r>
              <a:rPr lang="en-US" dirty="0" err="1" smtClean="0"/>
              <a:t>järgijad</a:t>
            </a:r>
            <a:r>
              <a:rPr lang="en-US" dirty="0" smtClean="0"/>
              <a:t> </a:t>
            </a:r>
            <a:r>
              <a:rPr lang="en-US" dirty="0" err="1" smtClean="0"/>
              <a:t>peaksid</a:t>
            </a:r>
            <a:r>
              <a:rPr lang="en-US" dirty="0" smtClean="0"/>
              <a:t> </a:t>
            </a:r>
            <a:r>
              <a:rPr lang="en-US" dirty="0" err="1" smtClean="0"/>
              <a:t>juhinduma</a:t>
            </a:r>
            <a:r>
              <a:rPr lang="en-US" dirty="0" smtClean="0"/>
              <a:t> </a:t>
            </a:r>
            <a:r>
              <a:rPr lang="en-US" dirty="0" err="1" smtClean="0"/>
              <a:t>tema</a:t>
            </a:r>
            <a:r>
              <a:rPr lang="en-US" dirty="0" smtClean="0"/>
              <a:t> </a:t>
            </a:r>
            <a:r>
              <a:rPr lang="en-US" dirty="0" err="1" smtClean="0"/>
              <a:t>autentsest</a:t>
            </a:r>
            <a:r>
              <a:rPr lang="en-US" dirty="0" smtClean="0"/>
              <a:t> </a:t>
            </a:r>
            <a:r>
              <a:rPr lang="en-US" dirty="0" err="1" smtClean="0"/>
              <a:t>õpetusest</a:t>
            </a:r>
            <a:r>
              <a:rPr lang="en-US" dirty="0" smtClean="0"/>
              <a:t>.</a:t>
            </a:r>
          </a:p>
          <a:p>
            <a:endParaRPr lang="en-US" dirty="0"/>
          </a:p>
        </p:txBody>
      </p:sp>
      <p:sp>
        <p:nvSpPr>
          <p:cNvPr id="4" name="Slide Number Placeholder 3"/>
          <p:cNvSpPr>
            <a:spLocks noGrp="1"/>
          </p:cNvSpPr>
          <p:nvPr>
            <p:ph type="sldNum" sz="quarter" idx="10"/>
          </p:nvPr>
        </p:nvSpPr>
        <p:spPr/>
        <p:txBody>
          <a:bodyPr/>
          <a:lstStyle/>
          <a:p>
            <a:fld id="{F2361148-2E23-FE48-83A9-4D905049721D}" type="slidenum">
              <a:rPr lang="en-US" smtClean="0"/>
              <a:t>3</a:t>
            </a:fld>
            <a:endParaRPr lang="en-US"/>
          </a:p>
        </p:txBody>
      </p:sp>
    </p:spTree>
    <p:extLst>
      <p:ext uri="{BB962C8B-B14F-4D97-AF65-F5344CB8AC3E}">
        <p14:creationId xmlns:p14="http://schemas.microsoft.com/office/powerpoint/2010/main" val="2794030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61148-2E23-FE48-83A9-4D905049721D}" type="slidenum">
              <a:rPr lang="en-US" smtClean="0"/>
              <a:t>5</a:t>
            </a:fld>
            <a:endParaRPr lang="en-US"/>
          </a:p>
        </p:txBody>
      </p:sp>
    </p:spTree>
    <p:extLst>
      <p:ext uri="{BB962C8B-B14F-4D97-AF65-F5344CB8AC3E}">
        <p14:creationId xmlns:p14="http://schemas.microsoft.com/office/powerpoint/2010/main" val="69168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t-EE"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t-EE" smtClean="0"/>
              <a:t>Click to edit Master subtitle style</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9/1/14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9/1/14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t-EE"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9/1/14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idx="1"/>
          </p:nvPr>
        </p:nvSpPr>
        <p:spPr/>
        <p:txBody>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9/1/14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t-EE"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t-EE" smtClean="0"/>
              <a:t>Click to edit Master text styles</a:t>
            </a:r>
          </a:p>
        </p:txBody>
      </p:sp>
      <p:sp>
        <p:nvSpPr>
          <p:cNvPr id="4" name="Date Placeholder 3"/>
          <p:cNvSpPr>
            <a:spLocks noGrp="1"/>
          </p:cNvSpPr>
          <p:nvPr>
            <p:ph type="dt" sz="half" idx="10"/>
          </p:nvPr>
        </p:nvSpPr>
        <p:spPr/>
        <p:txBody>
          <a:bodyPr/>
          <a:lstStyle/>
          <a:p>
            <a:fld id="{2A2683B9-6ECA-47FA-93CF-B124A0FAC208}" type="datetime1">
              <a:rPr lang="en-US" smtClean="0"/>
              <a:pPr/>
              <a:t>9/1/14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9/1/14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t-EE"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9/1/14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mtClean="0"/>
              <a:t>Click to edit Master title style</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9/1/14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9/1/14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t-EE"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493F2040-9975-4642-A906-1DF87F8BE202}" type="datetime1">
              <a:rPr lang="en-US" smtClean="0"/>
              <a:pPr/>
              <a:t>9/1/14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t-EE"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t-EE"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t-EE" smtClean="0"/>
              <a:t>Click to edit Master text styles</a:t>
            </a:r>
          </a:p>
        </p:txBody>
      </p:sp>
      <p:sp>
        <p:nvSpPr>
          <p:cNvPr id="5" name="Date Placeholder 4"/>
          <p:cNvSpPr>
            <a:spLocks noGrp="1"/>
          </p:cNvSpPr>
          <p:nvPr>
            <p:ph type="dt" sz="half" idx="10"/>
          </p:nvPr>
        </p:nvSpPr>
        <p:spPr/>
        <p:txBody>
          <a:bodyPr/>
          <a:lstStyle/>
          <a:p>
            <a:fld id="{51E52B4A-BA08-4841-AB08-A0D822ABC34D}" type="datetime1">
              <a:rPr lang="en-US" smtClean="0"/>
              <a:pPr/>
              <a:t>9/1/14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t-EE"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t-EE" smtClean="0"/>
              <a:t>Click to edit Master text styles</a:t>
            </a:r>
          </a:p>
          <a:p>
            <a:pPr lvl="1"/>
            <a:r>
              <a:rPr lang="et-EE" smtClean="0"/>
              <a:t>Second level</a:t>
            </a:r>
          </a:p>
          <a:p>
            <a:pPr lvl="2"/>
            <a:r>
              <a:rPr lang="et-EE" smtClean="0"/>
              <a:t>Third level</a:t>
            </a:r>
          </a:p>
          <a:p>
            <a:pPr lvl="3"/>
            <a:r>
              <a:rPr lang="et-EE" smtClean="0"/>
              <a:t>Fourth level</a:t>
            </a:r>
          </a:p>
          <a:p>
            <a:pPr lvl="4"/>
            <a:r>
              <a:rPr lang="et-EE"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9/1/14</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11.xml"/><Relationship Id="rId2"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3781" y="3200400"/>
            <a:ext cx="7543800" cy="1524000"/>
          </a:xfrm>
        </p:spPr>
        <p:txBody>
          <a:bodyPr/>
          <a:lstStyle/>
          <a:p>
            <a:r>
              <a:rPr lang="en-US" sz="6000" dirty="0" smtClean="0">
                <a:latin typeface="+mn-lt"/>
              </a:rPr>
              <a:t>“</a:t>
            </a:r>
            <a:r>
              <a:rPr lang="en-US" sz="6000" dirty="0" err="1" smtClean="0">
                <a:latin typeface="+mn-lt"/>
              </a:rPr>
              <a:t>Emakeelne</a:t>
            </a:r>
            <a:r>
              <a:rPr lang="en-US" sz="6000" dirty="0" smtClean="0">
                <a:latin typeface="+mn-lt"/>
              </a:rPr>
              <a:t> Tipiṭaka”</a:t>
            </a:r>
            <a:endParaRPr lang="en-US" sz="6000" dirty="0">
              <a:latin typeface="+mn-lt"/>
            </a:endParaRPr>
          </a:p>
        </p:txBody>
      </p:sp>
      <p:sp>
        <p:nvSpPr>
          <p:cNvPr id="3" name="Subtitle 2"/>
          <p:cNvSpPr>
            <a:spLocks noGrp="1"/>
          </p:cNvSpPr>
          <p:nvPr>
            <p:ph type="subTitle" idx="1"/>
          </p:nvPr>
        </p:nvSpPr>
        <p:spPr>
          <a:xfrm>
            <a:off x="762000" y="4724400"/>
            <a:ext cx="7543800" cy="990600"/>
          </a:xfrm>
        </p:spPr>
        <p:txBody>
          <a:bodyPr>
            <a:normAutofit lnSpcReduction="10000"/>
          </a:bodyPr>
          <a:lstStyle/>
          <a:p>
            <a:pPr algn="ctr"/>
            <a:endParaRPr lang="en-US" dirty="0" smtClean="0"/>
          </a:p>
          <a:p>
            <a:pPr algn="ctr"/>
            <a:r>
              <a:rPr lang="en-US" dirty="0" err="1" smtClean="0"/>
              <a:t>Tere</a:t>
            </a:r>
            <a:r>
              <a:rPr lang="en-US" dirty="0" smtClean="0"/>
              <a:t> </a:t>
            </a:r>
            <a:r>
              <a:rPr lang="en-US" dirty="0" err="1" smtClean="0"/>
              <a:t>tulemast</a:t>
            </a:r>
            <a:r>
              <a:rPr lang="en-US" dirty="0" smtClean="0"/>
              <a:t> </a:t>
            </a:r>
            <a:r>
              <a:rPr lang="en-US" dirty="0" err="1" smtClean="0"/>
              <a:t>seminarile</a:t>
            </a:r>
            <a:r>
              <a:rPr lang="en-US" dirty="0" smtClean="0"/>
              <a:t>!</a:t>
            </a:r>
            <a:endParaRPr lang="en-US" dirty="0"/>
          </a:p>
        </p:txBody>
      </p:sp>
      <p:pic>
        <p:nvPicPr>
          <p:cNvPr id="4" name="Picture 3" descr="1426487_575428559179104_1262422531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9183" y="120316"/>
            <a:ext cx="4722396" cy="2834106"/>
          </a:xfrm>
          <a:prstGeom prst="rect">
            <a:avLst/>
          </a:prstGeom>
        </p:spPr>
      </p:pic>
    </p:spTree>
    <p:extLst>
      <p:ext uri="{BB962C8B-B14F-4D97-AF65-F5344CB8AC3E}">
        <p14:creationId xmlns:p14="http://schemas.microsoft.com/office/powerpoint/2010/main" val="22594710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Tegevusplaan</a:t>
            </a:r>
            <a:r>
              <a:rPr lang="en-US" dirty="0" smtClean="0"/>
              <a:t> I</a:t>
            </a:r>
            <a:endParaRPr lang="en-US" dirty="0"/>
          </a:p>
        </p:txBody>
      </p:sp>
      <p:sp>
        <p:nvSpPr>
          <p:cNvPr id="3" name="Content Placeholder 2"/>
          <p:cNvSpPr>
            <a:spLocks noGrp="1"/>
          </p:cNvSpPr>
          <p:nvPr>
            <p:ph idx="1"/>
          </p:nvPr>
        </p:nvSpPr>
        <p:spPr>
          <a:xfrm>
            <a:off x="762000" y="507999"/>
            <a:ext cx="7543800" cy="4932947"/>
          </a:xfrm>
        </p:spPr>
        <p:txBody>
          <a:bodyPr>
            <a:normAutofit fontScale="85000" lnSpcReduction="20000"/>
          </a:bodyPr>
          <a:lstStyle/>
          <a:p>
            <a:pPr marL="0" indent="0">
              <a:buNone/>
            </a:pPr>
            <a:r>
              <a:rPr lang="et-EE" b="1" dirty="0"/>
              <a:t>I etapp:</a:t>
            </a:r>
            <a:r>
              <a:rPr lang="et-EE" dirty="0"/>
              <a:t> </a:t>
            </a:r>
            <a:r>
              <a:rPr lang="et-EE" b="1" dirty="0"/>
              <a:t>Ettevalmistus</a:t>
            </a:r>
            <a:endParaRPr lang="en-US" dirty="0"/>
          </a:p>
          <a:p>
            <a:pPr lvl="0"/>
            <a:r>
              <a:rPr lang="et-EE" dirty="0"/>
              <a:t>Projektijuhi leidmine, töölepingu sõlmine.</a:t>
            </a:r>
            <a:endParaRPr lang="en-US" dirty="0"/>
          </a:p>
          <a:p>
            <a:pPr lvl="0"/>
            <a:r>
              <a:rPr lang="et-EE" dirty="0"/>
              <a:t>Tõlkegrupi juhi leidmine, töölepingu sõlmimine. Tõlkijate leidmine, töölepingute sõlmimine.</a:t>
            </a:r>
            <a:endParaRPr lang="en-US" dirty="0"/>
          </a:p>
          <a:p>
            <a:pPr lvl="0"/>
            <a:r>
              <a:rPr lang="et-EE" dirty="0"/>
              <a:t>Toimetajate leidmine</a:t>
            </a:r>
            <a:r>
              <a:rPr lang="en-US" dirty="0"/>
              <a:t>, </a:t>
            </a:r>
            <a:r>
              <a:rPr lang="et-EE" dirty="0"/>
              <a:t>töölepingute sõlmimine.</a:t>
            </a:r>
            <a:endParaRPr lang="en-US" dirty="0"/>
          </a:p>
          <a:p>
            <a:pPr lvl="0"/>
            <a:r>
              <a:rPr lang="et-EE" dirty="0"/>
              <a:t>Ekspertgrupi juhi leidmine, (koos-töö)lepingu sõmimine. Ekspertide leidmine, lepingute sõlmimine.</a:t>
            </a:r>
            <a:endParaRPr lang="en-US" dirty="0"/>
          </a:p>
          <a:p>
            <a:pPr lvl="0"/>
            <a:r>
              <a:rPr lang="et-EE" dirty="0"/>
              <a:t>IT spetsialisti leidmine, töölepingu sõlmimine. Andmebaaside ettevalmistamine (tekstide, juhenddokumentide ja interaktiivse sõnastiku üleslaadimiseks, blogi kasutamiseks jms).</a:t>
            </a:r>
            <a:endParaRPr lang="en-US" dirty="0"/>
          </a:p>
          <a:p>
            <a:pPr lvl="0"/>
            <a:r>
              <a:rPr lang="et-EE" dirty="0"/>
              <a:t>Rahastajate ja toetajate leidmine, nendega lepingute </a:t>
            </a:r>
            <a:r>
              <a:rPr lang="et-EE" dirty="0" smtClean="0"/>
              <a:t>sõlmimine (KulKa, Aasia vastavad ühingud ja fondid)</a:t>
            </a:r>
            <a:endParaRPr lang="en-US" dirty="0"/>
          </a:p>
          <a:p>
            <a:pPr lvl="0"/>
            <a:r>
              <a:rPr lang="et-EE" dirty="0"/>
              <a:t>Koostööpartnerite leidmine, koostöölepingute sõlmimine.</a:t>
            </a:r>
            <a:endParaRPr lang="en-US" dirty="0"/>
          </a:p>
          <a:p>
            <a:pPr lvl="0"/>
            <a:r>
              <a:rPr lang="et-EE" dirty="0"/>
              <a:t>Kogu meeskonnaga SWOT analüüsi koostamine kõikide riskide kaardistamiseks, ennetamiseks, vältimiseks ning vähendamiseks</a:t>
            </a:r>
            <a:endParaRPr lang="en-US" dirty="0"/>
          </a:p>
          <a:p>
            <a:pPr lvl="0"/>
            <a:r>
              <a:rPr lang="et-EE" dirty="0"/>
              <a:t>Juhenddokumentide väljatöötamine</a:t>
            </a:r>
            <a:endParaRPr lang="en-US" dirty="0"/>
          </a:p>
          <a:p>
            <a:r>
              <a:rPr lang="et-EE" dirty="0"/>
              <a:t>Koolituse korraldamine ja läbiviimine.</a:t>
            </a:r>
            <a:r>
              <a:rPr lang="en-US" dirty="0"/>
              <a:t> </a:t>
            </a:r>
          </a:p>
        </p:txBody>
      </p:sp>
    </p:spTree>
    <p:extLst>
      <p:ext uri="{BB962C8B-B14F-4D97-AF65-F5344CB8AC3E}">
        <p14:creationId xmlns:p14="http://schemas.microsoft.com/office/powerpoint/2010/main" val="333293285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Tegevusplaan</a:t>
            </a:r>
            <a:r>
              <a:rPr lang="en-US" dirty="0" smtClean="0"/>
              <a:t> II</a:t>
            </a:r>
            <a:endParaRPr lang="en-US" dirty="0"/>
          </a:p>
        </p:txBody>
      </p:sp>
      <p:sp>
        <p:nvSpPr>
          <p:cNvPr id="3" name="Content Placeholder 2"/>
          <p:cNvSpPr>
            <a:spLocks noGrp="1"/>
          </p:cNvSpPr>
          <p:nvPr>
            <p:ph idx="1"/>
          </p:nvPr>
        </p:nvSpPr>
        <p:spPr>
          <a:xfrm>
            <a:off x="762000" y="685799"/>
            <a:ext cx="7543800" cy="4621463"/>
          </a:xfrm>
        </p:spPr>
        <p:txBody>
          <a:bodyPr>
            <a:normAutofit fontScale="77500" lnSpcReduction="20000"/>
          </a:bodyPr>
          <a:lstStyle/>
          <a:p>
            <a:pPr marL="0" indent="0">
              <a:buNone/>
            </a:pPr>
            <a:r>
              <a:rPr lang="et-EE" b="1" dirty="0"/>
              <a:t>II etapp:</a:t>
            </a:r>
            <a:r>
              <a:rPr lang="et-EE" dirty="0"/>
              <a:t> </a:t>
            </a:r>
            <a:r>
              <a:rPr lang="en-US" b="1" dirty="0" err="1"/>
              <a:t>Tõlkimine</a:t>
            </a:r>
            <a:r>
              <a:rPr lang="en-US" b="1" dirty="0"/>
              <a:t> </a:t>
            </a:r>
            <a:r>
              <a:rPr lang="en-US" b="1" dirty="0" err="1"/>
              <a:t>ja</a:t>
            </a:r>
            <a:r>
              <a:rPr lang="en-US" b="1" dirty="0"/>
              <a:t> </a:t>
            </a:r>
            <a:r>
              <a:rPr lang="en-US" b="1" dirty="0" err="1"/>
              <a:t>toimetamine</a:t>
            </a:r>
            <a:endParaRPr lang="en-US" dirty="0"/>
          </a:p>
          <a:p>
            <a:pPr marL="0" indent="0">
              <a:buNone/>
            </a:pPr>
            <a:r>
              <a:rPr lang="en-US" dirty="0" err="1"/>
              <a:t>Tõlketegevust</a:t>
            </a:r>
            <a:r>
              <a:rPr lang="en-US" dirty="0"/>
              <a:t> </a:t>
            </a:r>
            <a:r>
              <a:rPr lang="en-US" dirty="0" err="1"/>
              <a:t>alustatakse</a:t>
            </a:r>
            <a:r>
              <a:rPr lang="en-US" dirty="0"/>
              <a:t> </a:t>
            </a:r>
            <a:r>
              <a:rPr lang="en-US" i="1" dirty="0" err="1"/>
              <a:t>Abhidhamma</a:t>
            </a:r>
            <a:r>
              <a:rPr lang="en-US" i="1" dirty="0"/>
              <a:t> </a:t>
            </a:r>
            <a:r>
              <a:rPr lang="en-US" dirty="0" err="1"/>
              <a:t>tekstidest</a:t>
            </a:r>
            <a:r>
              <a:rPr lang="en-US" dirty="0"/>
              <a:t>, </a:t>
            </a:r>
            <a:r>
              <a:rPr lang="en-US" dirty="0" err="1"/>
              <a:t>kuna</a:t>
            </a:r>
            <a:r>
              <a:rPr lang="en-US" dirty="0"/>
              <a:t> need </a:t>
            </a:r>
            <a:r>
              <a:rPr lang="en-US" dirty="0" err="1"/>
              <a:t>sisaldavad</a:t>
            </a:r>
            <a:r>
              <a:rPr lang="en-US" dirty="0"/>
              <a:t> </a:t>
            </a:r>
            <a:r>
              <a:rPr lang="en-US" dirty="0" err="1"/>
              <a:t>kõge</a:t>
            </a:r>
            <a:r>
              <a:rPr lang="en-US" dirty="0"/>
              <a:t> </a:t>
            </a:r>
            <a:r>
              <a:rPr lang="en-US" dirty="0" err="1"/>
              <a:t>enam</a:t>
            </a:r>
            <a:r>
              <a:rPr lang="en-US" dirty="0"/>
              <a:t> </a:t>
            </a:r>
            <a:r>
              <a:rPr lang="en-US" dirty="0" err="1"/>
              <a:t>tehnilisi</a:t>
            </a:r>
            <a:r>
              <a:rPr lang="en-US" dirty="0"/>
              <a:t> </a:t>
            </a:r>
            <a:r>
              <a:rPr lang="en-US" dirty="0" err="1"/>
              <a:t>termineid</a:t>
            </a:r>
            <a:r>
              <a:rPr lang="en-US" dirty="0"/>
              <a:t> – </a:t>
            </a:r>
            <a:r>
              <a:rPr lang="en-US" dirty="0" err="1"/>
              <a:t>nii</a:t>
            </a:r>
            <a:r>
              <a:rPr lang="en-US" dirty="0"/>
              <a:t> </a:t>
            </a:r>
            <a:r>
              <a:rPr lang="en-US" dirty="0" err="1"/>
              <a:t>saavutatakse</a:t>
            </a:r>
            <a:r>
              <a:rPr lang="en-US" dirty="0"/>
              <a:t> </a:t>
            </a:r>
            <a:r>
              <a:rPr lang="en-US" dirty="0" err="1"/>
              <a:t>kohe</a:t>
            </a:r>
            <a:r>
              <a:rPr lang="en-US" dirty="0"/>
              <a:t> </a:t>
            </a:r>
            <a:r>
              <a:rPr lang="en-US" dirty="0" err="1"/>
              <a:t>alguses</a:t>
            </a:r>
            <a:r>
              <a:rPr lang="en-US" dirty="0"/>
              <a:t> </a:t>
            </a:r>
            <a:r>
              <a:rPr lang="en-US" dirty="0" err="1"/>
              <a:t>tõlgete</a:t>
            </a:r>
            <a:r>
              <a:rPr lang="en-US" dirty="0"/>
              <a:t> </a:t>
            </a:r>
            <a:r>
              <a:rPr lang="en-US" dirty="0" err="1"/>
              <a:t>läbiv</a:t>
            </a:r>
            <a:r>
              <a:rPr lang="en-US" dirty="0"/>
              <a:t> </a:t>
            </a:r>
            <a:r>
              <a:rPr lang="en-US" dirty="0" err="1"/>
              <a:t>ja</a:t>
            </a:r>
            <a:r>
              <a:rPr lang="en-US" dirty="0"/>
              <a:t> </a:t>
            </a:r>
            <a:r>
              <a:rPr lang="en-US" dirty="0" err="1"/>
              <a:t>ühtlane</a:t>
            </a:r>
            <a:r>
              <a:rPr lang="en-US" dirty="0"/>
              <a:t>, </a:t>
            </a:r>
            <a:r>
              <a:rPr lang="en-US" dirty="0" err="1"/>
              <a:t>korrektsete</a:t>
            </a:r>
            <a:r>
              <a:rPr lang="en-US" dirty="0"/>
              <a:t> terminate </a:t>
            </a:r>
            <a:r>
              <a:rPr lang="en-US" dirty="0" err="1"/>
              <a:t>kasutus</a:t>
            </a:r>
            <a:r>
              <a:rPr lang="en-US" dirty="0"/>
              <a:t>. </a:t>
            </a:r>
            <a:endParaRPr lang="en-US" dirty="0" smtClean="0"/>
          </a:p>
          <a:p>
            <a:pPr marL="0" indent="0">
              <a:buNone/>
            </a:pPr>
            <a:r>
              <a:rPr lang="en-US" dirty="0" smtClean="0"/>
              <a:t>Peale </a:t>
            </a:r>
            <a:r>
              <a:rPr lang="en-US" dirty="0" err="1"/>
              <a:t>esimeste</a:t>
            </a:r>
            <a:r>
              <a:rPr lang="en-US" dirty="0"/>
              <a:t> </a:t>
            </a:r>
            <a:r>
              <a:rPr lang="en-US" dirty="0" err="1"/>
              <a:t>tõlgete</a:t>
            </a:r>
            <a:r>
              <a:rPr lang="en-US" dirty="0"/>
              <a:t> </a:t>
            </a:r>
            <a:r>
              <a:rPr lang="en-US" dirty="0" err="1"/>
              <a:t>valmimist</a:t>
            </a:r>
            <a:r>
              <a:rPr lang="en-US" dirty="0"/>
              <a:t> </a:t>
            </a:r>
            <a:r>
              <a:rPr lang="en-US" dirty="0" err="1"/>
              <a:t>alustavad</a:t>
            </a:r>
            <a:r>
              <a:rPr lang="en-US" dirty="0"/>
              <a:t> </a:t>
            </a:r>
            <a:r>
              <a:rPr lang="en-US" dirty="0" err="1"/>
              <a:t>tööd</a:t>
            </a:r>
            <a:r>
              <a:rPr lang="en-US" dirty="0"/>
              <a:t> </a:t>
            </a:r>
            <a:r>
              <a:rPr lang="en-US" dirty="0" err="1"/>
              <a:t>toimetajad</a:t>
            </a:r>
            <a:r>
              <a:rPr lang="en-US" dirty="0"/>
              <a:t>. </a:t>
            </a:r>
            <a:r>
              <a:rPr lang="en-US" i="1" dirty="0" err="1"/>
              <a:t>Abhidhamma</a:t>
            </a:r>
            <a:r>
              <a:rPr lang="en-US" dirty="0"/>
              <a:t> </a:t>
            </a:r>
            <a:r>
              <a:rPr lang="en-US" dirty="0" err="1"/>
              <a:t>tekstide</a:t>
            </a:r>
            <a:r>
              <a:rPr lang="en-US" dirty="0"/>
              <a:t> </a:t>
            </a:r>
            <a:r>
              <a:rPr lang="en-US" dirty="0" err="1"/>
              <a:t>tõlkimise</a:t>
            </a:r>
            <a:r>
              <a:rPr lang="en-US" dirty="0"/>
              <a:t> </a:t>
            </a:r>
            <a:r>
              <a:rPr lang="en-US" dirty="0" err="1"/>
              <a:t>ja</a:t>
            </a:r>
            <a:r>
              <a:rPr lang="en-US" dirty="0"/>
              <a:t> </a:t>
            </a:r>
            <a:r>
              <a:rPr lang="en-US" dirty="0" err="1"/>
              <a:t>toimetamise</a:t>
            </a:r>
            <a:r>
              <a:rPr lang="en-US" dirty="0"/>
              <a:t> </a:t>
            </a:r>
            <a:r>
              <a:rPr lang="en-US" dirty="0" err="1"/>
              <a:t>järel</a:t>
            </a:r>
            <a:r>
              <a:rPr lang="en-US" dirty="0"/>
              <a:t> </a:t>
            </a:r>
            <a:r>
              <a:rPr lang="en-US" dirty="0" err="1"/>
              <a:t>jätkub</a:t>
            </a:r>
            <a:r>
              <a:rPr lang="en-US" dirty="0"/>
              <a:t> </a:t>
            </a:r>
            <a:r>
              <a:rPr lang="en-US" dirty="0" err="1"/>
              <a:t>töö</a:t>
            </a:r>
            <a:r>
              <a:rPr lang="en-US" dirty="0"/>
              <a:t> </a:t>
            </a:r>
            <a:r>
              <a:rPr lang="en-US" i="1" dirty="0" err="1"/>
              <a:t>Vinayapi</a:t>
            </a:r>
            <a:r>
              <a:rPr lang="et-EE" i="1" dirty="0"/>
              <a:t>ṭ</a:t>
            </a:r>
            <a:r>
              <a:rPr lang="en-US" i="1" dirty="0"/>
              <a:t>aka</a:t>
            </a:r>
            <a:r>
              <a:rPr lang="en-US" dirty="0"/>
              <a:t> </a:t>
            </a:r>
            <a:r>
              <a:rPr lang="en-US" dirty="0" err="1"/>
              <a:t>ja</a:t>
            </a:r>
            <a:r>
              <a:rPr lang="en-US" dirty="0"/>
              <a:t> </a:t>
            </a:r>
            <a:r>
              <a:rPr lang="en-US" i="1" dirty="0" err="1"/>
              <a:t>Suttapi</a:t>
            </a:r>
            <a:r>
              <a:rPr lang="et-EE" i="1" dirty="0"/>
              <a:t>ṭ</a:t>
            </a:r>
            <a:r>
              <a:rPr lang="en-US" i="1" dirty="0"/>
              <a:t>aka</a:t>
            </a:r>
            <a:r>
              <a:rPr lang="en-US" dirty="0"/>
              <a:t> </a:t>
            </a:r>
            <a:r>
              <a:rPr lang="en-US" dirty="0" err="1"/>
              <a:t>tekstidega</a:t>
            </a:r>
            <a:r>
              <a:rPr lang="en-US" dirty="0" smtClean="0"/>
              <a:t>.</a:t>
            </a:r>
          </a:p>
          <a:p>
            <a:pPr marL="0" indent="0">
              <a:buNone/>
            </a:pPr>
            <a:r>
              <a:rPr lang="en-US" dirty="0" err="1" smtClean="0"/>
              <a:t>Tõlgitud</a:t>
            </a:r>
            <a:r>
              <a:rPr lang="en-US" dirty="0" smtClean="0"/>
              <a:t> </a:t>
            </a:r>
            <a:r>
              <a:rPr lang="en-US" dirty="0" err="1" smtClean="0"/>
              <a:t>ja</a:t>
            </a:r>
            <a:r>
              <a:rPr lang="en-US" dirty="0" smtClean="0"/>
              <a:t> </a:t>
            </a:r>
            <a:r>
              <a:rPr lang="en-US" dirty="0" err="1" smtClean="0"/>
              <a:t>toimetatud</a:t>
            </a:r>
            <a:r>
              <a:rPr lang="en-US" dirty="0" smtClean="0"/>
              <a:t> </a:t>
            </a:r>
            <a:r>
              <a:rPr lang="en-US" dirty="0" err="1" smtClean="0"/>
              <a:t>tekstid</a:t>
            </a:r>
            <a:r>
              <a:rPr lang="en-US" dirty="0" smtClean="0"/>
              <a:t> </a:t>
            </a:r>
            <a:r>
              <a:rPr lang="en-US" dirty="0" err="1" smtClean="0"/>
              <a:t>saadetakse</a:t>
            </a:r>
            <a:r>
              <a:rPr lang="en-US" dirty="0" smtClean="0"/>
              <a:t> </a:t>
            </a:r>
            <a:r>
              <a:rPr lang="en-US" dirty="0" err="1" smtClean="0"/>
              <a:t>testgrupile</a:t>
            </a:r>
            <a:r>
              <a:rPr lang="en-US" dirty="0" smtClean="0"/>
              <a:t> </a:t>
            </a:r>
          </a:p>
          <a:p>
            <a:pPr marL="0" indent="0">
              <a:buNone/>
            </a:pPr>
            <a:endParaRPr lang="en-US" dirty="0" smtClean="0"/>
          </a:p>
          <a:p>
            <a:pPr lvl="0"/>
            <a:r>
              <a:rPr lang="et-EE" dirty="0"/>
              <a:t>Tekstide tõlkimine ja toimetamine</a:t>
            </a:r>
            <a:endParaRPr lang="en-US" dirty="0"/>
          </a:p>
          <a:p>
            <a:pPr lvl="0"/>
            <a:r>
              <a:rPr lang="et-EE" dirty="0"/>
              <a:t>Abhidhammapiṭaka tõlkimine ja toimetamine </a:t>
            </a:r>
            <a:endParaRPr lang="en-US" dirty="0"/>
          </a:p>
          <a:p>
            <a:pPr lvl="0"/>
            <a:r>
              <a:rPr lang="et-EE" dirty="0"/>
              <a:t>Vinayapiṭaka tõlkimine ja toimetamine</a:t>
            </a:r>
            <a:endParaRPr lang="en-US" dirty="0"/>
          </a:p>
          <a:p>
            <a:pPr lvl="0"/>
            <a:r>
              <a:rPr lang="et-EE" dirty="0"/>
              <a:t>Suttapiṭaka tõlkimine ja toimetamine</a:t>
            </a:r>
            <a:endParaRPr lang="en-US" dirty="0"/>
          </a:p>
          <a:p>
            <a:r>
              <a:rPr lang="et-EE" dirty="0"/>
              <a:t>Tõlgitud tekstide saatmine testgrupile esmase tagasiside saamiseks.</a:t>
            </a:r>
            <a:r>
              <a:rPr lang="en-US" dirty="0"/>
              <a:t> </a:t>
            </a:r>
            <a:endParaRPr lang="en-US" dirty="0" smtClean="0"/>
          </a:p>
          <a:p>
            <a:endParaRPr lang="en-US" dirty="0"/>
          </a:p>
          <a:p>
            <a:r>
              <a:rPr lang="en-US" dirty="0" smtClean="0"/>
              <a:t>PTS </a:t>
            </a:r>
            <a:r>
              <a:rPr lang="en-US" dirty="0" err="1" smtClean="0"/>
              <a:t>baastekstina</a:t>
            </a:r>
            <a:r>
              <a:rPr lang="en-US" dirty="0" smtClean="0"/>
              <a:t> + </a:t>
            </a:r>
            <a:r>
              <a:rPr lang="en-US" dirty="0" err="1" smtClean="0"/>
              <a:t>võrdlus</a:t>
            </a:r>
            <a:r>
              <a:rPr lang="en-US" dirty="0" smtClean="0"/>
              <a:t> </a:t>
            </a:r>
            <a:r>
              <a:rPr lang="en-US" dirty="0" err="1" smtClean="0"/>
              <a:t>teiste</a:t>
            </a:r>
            <a:r>
              <a:rPr lang="en-US" dirty="0" smtClean="0"/>
              <a:t> </a:t>
            </a:r>
            <a:r>
              <a:rPr lang="en-US" dirty="0" err="1" smtClean="0"/>
              <a:t>tõlgetega</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42228017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Tegevusplaan</a:t>
            </a:r>
            <a:r>
              <a:rPr lang="en-US" dirty="0" smtClean="0"/>
              <a:t> III, IV</a:t>
            </a:r>
            <a:endParaRPr lang="en-US" dirty="0"/>
          </a:p>
        </p:txBody>
      </p:sp>
      <p:sp>
        <p:nvSpPr>
          <p:cNvPr id="3" name="Content Placeholder 2"/>
          <p:cNvSpPr>
            <a:spLocks noGrp="1"/>
          </p:cNvSpPr>
          <p:nvPr>
            <p:ph idx="1"/>
          </p:nvPr>
        </p:nvSpPr>
        <p:spPr>
          <a:xfrm>
            <a:off x="762000" y="685799"/>
            <a:ext cx="7543800" cy="4479451"/>
          </a:xfrm>
        </p:spPr>
        <p:txBody>
          <a:bodyPr>
            <a:normAutofit fontScale="85000" lnSpcReduction="20000"/>
          </a:bodyPr>
          <a:lstStyle/>
          <a:p>
            <a:pPr marL="0" indent="0">
              <a:buNone/>
            </a:pPr>
            <a:r>
              <a:rPr lang="en-US" b="1" dirty="0"/>
              <a:t>III </a:t>
            </a:r>
            <a:r>
              <a:rPr lang="en-US" b="1" dirty="0" err="1"/>
              <a:t>etapp</a:t>
            </a:r>
            <a:r>
              <a:rPr lang="en-US" b="1" dirty="0"/>
              <a:t>:</a:t>
            </a:r>
            <a:r>
              <a:rPr lang="en-US" dirty="0"/>
              <a:t> </a:t>
            </a:r>
            <a:r>
              <a:rPr lang="en-US" b="1" dirty="0" err="1"/>
              <a:t>Internetis</a:t>
            </a:r>
            <a:r>
              <a:rPr lang="en-US" b="1" dirty="0"/>
              <a:t> </a:t>
            </a:r>
            <a:r>
              <a:rPr lang="en-US" b="1" dirty="0" err="1"/>
              <a:t>avaldamine</a:t>
            </a:r>
            <a:endParaRPr lang="en-US" dirty="0"/>
          </a:p>
          <a:p>
            <a:r>
              <a:rPr lang="en-US" dirty="0" err="1"/>
              <a:t>Tõlgitud</a:t>
            </a:r>
            <a:r>
              <a:rPr lang="en-US" dirty="0"/>
              <a:t> </a:t>
            </a:r>
            <a:r>
              <a:rPr lang="en-US" dirty="0" err="1"/>
              <a:t>ja</a:t>
            </a:r>
            <a:r>
              <a:rPr lang="en-US" dirty="0"/>
              <a:t> </a:t>
            </a:r>
            <a:r>
              <a:rPr lang="en-US" dirty="0" err="1"/>
              <a:t>toimetatud</a:t>
            </a:r>
            <a:r>
              <a:rPr lang="en-US" dirty="0"/>
              <a:t> </a:t>
            </a:r>
            <a:r>
              <a:rPr lang="en-US" dirty="0" err="1"/>
              <a:t>tekstid</a:t>
            </a:r>
            <a:r>
              <a:rPr lang="en-US" dirty="0"/>
              <a:t> </a:t>
            </a:r>
            <a:r>
              <a:rPr lang="en-US" dirty="0" err="1"/>
              <a:t>avaldatakse</a:t>
            </a:r>
            <a:r>
              <a:rPr lang="en-US" dirty="0"/>
              <a:t> </a:t>
            </a:r>
            <a:r>
              <a:rPr lang="en-US" dirty="0" err="1"/>
              <a:t>Internetis</a:t>
            </a:r>
            <a:r>
              <a:rPr lang="en-US" dirty="0"/>
              <a:t> MTÜ </a:t>
            </a:r>
            <a:r>
              <a:rPr lang="en-US" dirty="0" err="1"/>
              <a:t>Buddhavacana</a:t>
            </a:r>
            <a:r>
              <a:rPr lang="en-US" dirty="0"/>
              <a:t> </a:t>
            </a:r>
            <a:r>
              <a:rPr lang="en-US" dirty="0" err="1"/>
              <a:t>kodulehel</a:t>
            </a:r>
            <a:r>
              <a:rPr lang="en-US" dirty="0"/>
              <a:t> </a:t>
            </a:r>
            <a:r>
              <a:rPr lang="en-US" dirty="0" err="1"/>
              <a:t>tasuta</a:t>
            </a:r>
            <a:r>
              <a:rPr lang="en-US" dirty="0"/>
              <a:t> </a:t>
            </a:r>
            <a:r>
              <a:rPr lang="en-US" dirty="0" err="1"/>
              <a:t>kõikidele</a:t>
            </a:r>
            <a:r>
              <a:rPr lang="en-US" dirty="0"/>
              <a:t> </a:t>
            </a:r>
            <a:r>
              <a:rPr lang="en-US" dirty="0" err="1"/>
              <a:t>huvilistele</a:t>
            </a:r>
            <a:r>
              <a:rPr lang="en-US" dirty="0" smtClean="0"/>
              <a:t>.</a:t>
            </a:r>
          </a:p>
          <a:p>
            <a:pPr marL="0" indent="0">
              <a:buNone/>
            </a:pPr>
            <a:r>
              <a:rPr lang="en-US" dirty="0"/>
              <a:t> </a:t>
            </a:r>
          </a:p>
          <a:p>
            <a:pPr marL="0" indent="0">
              <a:buNone/>
            </a:pPr>
            <a:r>
              <a:rPr lang="en-US" b="1" dirty="0"/>
              <a:t>IV </a:t>
            </a:r>
            <a:r>
              <a:rPr lang="en-US" b="1" dirty="0" err="1"/>
              <a:t>etapp</a:t>
            </a:r>
            <a:r>
              <a:rPr lang="en-US" b="1" dirty="0"/>
              <a:t>:</a:t>
            </a:r>
            <a:r>
              <a:rPr lang="en-US" dirty="0"/>
              <a:t> </a:t>
            </a:r>
            <a:r>
              <a:rPr lang="en-US" b="1" dirty="0" err="1"/>
              <a:t>Kirjastamine</a:t>
            </a:r>
            <a:endParaRPr lang="en-US" dirty="0"/>
          </a:p>
          <a:p>
            <a:r>
              <a:rPr lang="en-US" dirty="0"/>
              <a:t>Peale </a:t>
            </a:r>
            <a:r>
              <a:rPr lang="en-US" dirty="0" err="1"/>
              <a:t>kõikide</a:t>
            </a:r>
            <a:r>
              <a:rPr lang="en-US" dirty="0"/>
              <a:t> </a:t>
            </a:r>
            <a:r>
              <a:rPr lang="en-US" dirty="0" err="1"/>
              <a:t>tekstide</a:t>
            </a:r>
            <a:r>
              <a:rPr lang="en-US" dirty="0"/>
              <a:t> </a:t>
            </a:r>
            <a:r>
              <a:rPr lang="en-US" dirty="0" err="1"/>
              <a:t>valmimist</a:t>
            </a:r>
            <a:r>
              <a:rPr lang="en-US" dirty="0"/>
              <a:t> (</a:t>
            </a:r>
            <a:r>
              <a:rPr lang="en-US" dirty="0" err="1"/>
              <a:t>või</a:t>
            </a:r>
            <a:r>
              <a:rPr lang="en-US" dirty="0"/>
              <a:t> </a:t>
            </a:r>
            <a:r>
              <a:rPr lang="en-US" dirty="0" err="1"/>
              <a:t>peale</a:t>
            </a:r>
            <a:r>
              <a:rPr lang="en-US" dirty="0"/>
              <a:t> </a:t>
            </a:r>
            <a:r>
              <a:rPr lang="en-US" dirty="0" err="1"/>
              <a:t>mõne</a:t>
            </a:r>
            <a:r>
              <a:rPr lang="en-US" dirty="0"/>
              <a:t> </a:t>
            </a:r>
            <a:r>
              <a:rPr lang="en-US" i="1" dirty="0"/>
              <a:t>pi</a:t>
            </a:r>
            <a:r>
              <a:rPr lang="et-EE" i="1" dirty="0"/>
              <a:t>ṭ</a:t>
            </a:r>
            <a:r>
              <a:rPr lang="en-US" i="1" dirty="0"/>
              <a:t>aka </a:t>
            </a:r>
            <a:r>
              <a:rPr lang="en-US" dirty="0" err="1"/>
              <a:t>valmimist</a:t>
            </a:r>
            <a:r>
              <a:rPr lang="en-US" dirty="0"/>
              <a:t>) </a:t>
            </a:r>
            <a:r>
              <a:rPr lang="en-US" dirty="0" err="1"/>
              <a:t>trükitakse</a:t>
            </a:r>
            <a:r>
              <a:rPr lang="en-US" dirty="0"/>
              <a:t> </a:t>
            </a:r>
            <a:r>
              <a:rPr lang="en-US" dirty="0" err="1"/>
              <a:t>kogumik</a:t>
            </a:r>
            <a:r>
              <a:rPr lang="en-US" dirty="0"/>
              <a:t> </a:t>
            </a:r>
            <a:r>
              <a:rPr lang="en-US" dirty="0" err="1"/>
              <a:t>tasuta</a:t>
            </a:r>
            <a:r>
              <a:rPr lang="en-US" dirty="0"/>
              <a:t> </a:t>
            </a:r>
            <a:r>
              <a:rPr lang="en-US" dirty="0" err="1"/>
              <a:t>jagamiseks</a:t>
            </a:r>
            <a:r>
              <a:rPr lang="en-US" dirty="0"/>
              <a:t>. </a:t>
            </a:r>
            <a:r>
              <a:rPr lang="en-US" dirty="0" err="1"/>
              <a:t>Kogumike</a:t>
            </a:r>
            <a:r>
              <a:rPr lang="en-US" dirty="0"/>
              <a:t> </a:t>
            </a:r>
            <a:r>
              <a:rPr lang="en-US" dirty="0" err="1"/>
              <a:t>jagamise</a:t>
            </a:r>
            <a:r>
              <a:rPr lang="en-US" dirty="0"/>
              <a:t> </a:t>
            </a:r>
            <a:r>
              <a:rPr lang="en-US" dirty="0" err="1"/>
              <a:t>korra</a:t>
            </a:r>
            <a:r>
              <a:rPr lang="en-US" dirty="0"/>
              <a:t>, </a:t>
            </a:r>
            <a:r>
              <a:rPr lang="en-US" dirty="0" err="1"/>
              <a:t>viisi</a:t>
            </a:r>
            <a:r>
              <a:rPr lang="en-US" dirty="0"/>
              <a:t> </a:t>
            </a:r>
            <a:r>
              <a:rPr lang="en-US" dirty="0" err="1"/>
              <a:t>ja</a:t>
            </a:r>
            <a:r>
              <a:rPr lang="en-US" dirty="0"/>
              <a:t> </a:t>
            </a:r>
            <a:r>
              <a:rPr lang="en-US" dirty="0" err="1"/>
              <a:t>sihtgrupid</a:t>
            </a:r>
            <a:r>
              <a:rPr lang="en-US" dirty="0"/>
              <a:t> </a:t>
            </a:r>
            <a:r>
              <a:rPr lang="en-US" dirty="0" err="1"/>
              <a:t>määravad</a:t>
            </a:r>
            <a:r>
              <a:rPr lang="en-US" dirty="0"/>
              <a:t> </a:t>
            </a:r>
            <a:r>
              <a:rPr lang="en-US" dirty="0" err="1"/>
              <a:t>rahastajad</a:t>
            </a:r>
            <a:r>
              <a:rPr lang="en-US" dirty="0"/>
              <a:t> </a:t>
            </a:r>
            <a:r>
              <a:rPr lang="en-US" dirty="0" err="1"/>
              <a:t>koostöös</a:t>
            </a:r>
            <a:r>
              <a:rPr lang="en-US" dirty="0"/>
              <a:t> MTÜ </a:t>
            </a:r>
            <a:r>
              <a:rPr lang="en-US" dirty="0" err="1"/>
              <a:t>Buddhavacana</a:t>
            </a:r>
            <a:r>
              <a:rPr lang="en-US" dirty="0"/>
              <a:t> </a:t>
            </a:r>
            <a:r>
              <a:rPr lang="en-US" dirty="0" err="1"/>
              <a:t>juhatusega</a:t>
            </a:r>
            <a:r>
              <a:rPr lang="en-US" dirty="0"/>
              <a:t> (?)</a:t>
            </a:r>
            <a:r>
              <a:rPr lang="en-US" dirty="0" smtClean="0"/>
              <a:t>.</a:t>
            </a:r>
          </a:p>
          <a:p>
            <a:pPr lvl="0"/>
            <a:r>
              <a:rPr lang="et-EE" dirty="0"/>
              <a:t>Kirjastuse leidmine.</a:t>
            </a:r>
            <a:endParaRPr lang="en-US" dirty="0"/>
          </a:p>
          <a:p>
            <a:pPr lvl="0"/>
            <a:r>
              <a:rPr lang="et-EE" dirty="0"/>
              <a:t>Tekstide kirjastamiseks lepingu sõlmimine.</a:t>
            </a:r>
            <a:endParaRPr lang="en-US" dirty="0"/>
          </a:p>
          <a:p>
            <a:pPr lvl="0"/>
            <a:r>
              <a:rPr lang="et-EE" dirty="0"/>
              <a:t>Tõlgitud tekstide kirjastamine.</a:t>
            </a:r>
            <a:endParaRPr lang="en-US" dirty="0"/>
          </a:p>
          <a:p>
            <a:r>
              <a:rPr lang="et-EE" dirty="0"/>
              <a:t>Kogumiku tasuta jagamine (alus?).</a:t>
            </a:r>
            <a:r>
              <a:rPr lang="en-US" dirty="0"/>
              <a:t> </a:t>
            </a:r>
            <a:r>
              <a:rPr lang="en-US" dirty="0" smtClean="0"/>
              <a:t> </a:t>
            </a:r>
          </a:p>
          <a:p>
            <a:endParaRPr lang="en-US" dirty="0"/>
          </a:p>
          <a:p>
            <a:r>
              <a:rPr lang="en-US" dirty="0" err="1" smtClean="0"/>
              <a:t>Etapid</a:t>
            </a:r>
            <a:r>
              <a:rPr lang="en-US" dirty="0"/>
              <a:t> </a:t>
            </a:r>
            <a:r>
              <a:rPr lang="en-US" dirty="0" err="1" smtClean="0"/>
              <a:t>võivad</a:t>
            </a:r>
            <a:r>
              <a:rPr lang="en-US" dirty="0" smtClean="0"/>
              <a:t> </a:t>
            </a:r>
            <a:r>
              <a:rPr lang="en-US" dirty="0" err="1" smtClean="0"/>
              <a:t>ajaliselt</a:t>
            </a:r>
            <a:r>
              <a:rPr lang="en-US" dirty="0" smtClean="0"/>
              <a:t> </a:t>
            </a:r>
            <a:r>
              <a:rPr lang="en-US" dirty="0" err="1" smtClean="0"/>
              <a:t>kattuda</a:t>
            </a:r>
            <a:r>
              <a:rPr lang="en-US" dirty="0" smtClean="0"/>
              <a:t>.</a:t>
            </a:r>
            <a:endParaRPr lang="en-US" dirty="0"/>
          </a:p>
        </p:txBody>
      </p:sp>
    </p:spTree>
    <p:extLst>
      <p:ext uri="{BB962C8B-B14F-4D97-AF65-F5344CB8AC3E}">
        <p14:creationId xmlns:p14="http://schemas.microsoft.com/office/powerpoint/2010/main" val="39800779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Juhendid</a:t>
            </a:r>
            <a:endParaRPr lang="en-US" dirty="0"/>
          </a:p>
        </p:txBody>
      </p:sp>
      <p:sp>
        <p:nvSpPr>
          <p:cNvPr id="3" name="Content Placeholder 2"/>
          <p:cNvSpPr>
            <a:spLocks noGrp="1"/>
          </p:cNvSpPr>
          <p:nvPr>
            <p:ph idx="1"/>
          </p:nvPr>
        </p:nvSpPr>
        <p:spPr>
          <a:xfrm>
            <a:off x="762000" y="685800"/>
            <a:ext cx="7543800" cy="4915568"/>
          </a:xfrm>
        </p:spPr>
        <p:txBody>
          <a:bodyPr>
            <a:normAutofit fontScale="92500" lnSpcReduction="10000"/>
          </a:bodyPr>
          <a:lstStyle/>
          <a:p>
            <a:pPr marL="0" indent="0">
              <a:buNone/>
            </a:pPr>
            <a:r>
              <a:rPr lang="en-US" dirty="0" err="1"/>
              <a:t>Juhendite</a:t>
            </a:r>
            <a:r>
              <a:rPr lang="en-US" dirty="0"/>
              <a:t> </a:t>
            </a:r>
            <a:r>
              <a:rPr lang="en-US" dirty="0" err="1"/>
              <a:t>eesmärk</a:t>
            </a:r>
            <a:r>
              <a:rPr lang="en-US" dirty="0"/>
              <a:t> on </a:t>
            </a:r>
            <a:r>
              <a:rPr lang="en-US" dirty="0" err="1"/>
              <a:t>tagada</a:t>
            </a:r>
            <a:r>
              <a:rPr lang="en-US" dirty="0"/>
              <a:t> </a:t>
            </a:r>
            <a:r>
              <a:rPr lang="en-US" dirty="0" err="1"/>
              <a:t>tõlgete</a:t>
            </a:r>
            <a:r>
              <a:rPr lang="en-US" dirty="0"/>
              <a:t> </a:t>
            </a:r>
            <a:r>
              <a:rPr lang="en-US" dirty="0" err="1"/>
              <a:t>vormiline</a:t>
            </a:r>
            <a:r>
              <a:rPr lang="en-US" dirty="0"/>
              <a:t>, </a:t>
            </a:r>
            <a:r>
              <a:rPr lang="en-US" dirty="0" err="1"/>
              <a:t>stiililine</a:t>
            </a:r>
            <a:r>
              <a:rPr lang="en-US" dirty="0"/>
              <a:t> </a:t>
            </a:r>
            <a:r>
              <a:rPr lang="en-US" dirty="0" err="1"/>
              <a:t>ja</a:t>
            </a:r>
            <a:r>
              <a:rPr lang="en-US" dirty="0"/>
              <a:t> </a:t>
            </a:r>
            <a:r>
              <a:rPr lang="en-US" dirty="0" err="1"/>
              <a:t>terminoloogiline</a:t>
            </a:r>
            <a:r>
              <a:rPr lang="en-US" dirty="0"/>
              <a:t> </a:t>
            </a:r>
            <a:r>
              <a:rPr lang="en-US" dirty="0" err="1"/>
              <a:t>ühtsus</a:t>
            </a:r>
            <a:r>
              <a:rPr lang="en-US" dirty="0" smtClean="0"/>
              <a:t>. </a:t>
            </a:r>
          </a:p>
          <a:p>
            <a:pPr marL="0" indent="0">
              <a:buNone/>
            </a:pPr>
            <a:r>
              <a:rPr lang="en-US" b="1" dirty="0" err="1" smtClean="0"/>
              <a:t>Kõik</a:t>
            </a:r>
            <a:r>
              <a:rPr lang="en-US" b="1" dirty="0" smtClean="0"/>
              <a:t> </a:t>
            </a:r>
            <a:r>
              <a:rPr lang="en-US" b="1" dirty="0" err="1"/>
              <a:t>juhedid</a:t>
            </a:r>
            <a:r>
              <a:rPr lang="en-US" b="1" dirty="0"/>
              <a:t> on </a:t>
            </a:r>
            <a:r>
              <a:rPr lang="en-US" b="1" dirty="0" err="1"/>
              <a:t>interaktiivsed</a:t>
            </a:r>
            <a:r>
              <a:rPr lang="en-US" dirty="0"/>
              <a:t>. </a:t>
            </a:r>
            <a:endParaRPr lang="en-US" dirty="0" smtClean="0"/>
          </a:p>
          <a:p>
            <a:pPr marL="0" indent="0">
              <a:buNone/>
            </a:pPr>
            <a:endParaRPr lang="et-EE" b="1" dirty="0" smtClean="0"/>
          </a:p>
          <a:p>
            <a:pPr marL="0" indent="0">
              <a:buNone/>
            </a:pPr>
            <a:r>
              <a:rPr lang="et-EE" b="1" dirty="0" smtClean="0"/>
              <a:t>Stiilijuhendi</a:t>
            </a:r>
            <a:r>
              <a:rPr lang="et-EE" dirty="0" smtClean="0"/>
              <a:t> </a:t>
            </a:r>
            <a:r>
              <a:rPr lang="et-EE" dirty="0"/>
              <a:t>eesmärgiks on </a:t>
            </a:r>
            <a:r>
              <a:rPr lang="en-US" dirty="0" err="1"/>
              <a:t>kogu</a:t>
            </a:r>
            <a:r>
              <a:rPr lang="en-US" dirty="0"/>
              <a:t> </a:t>
            </a:r>
            <a:r>
              <a:rPr lang="en-US" dirty="0" err="1"/>
              <a:t>tõlgitava</a:t>
            </a:r>
            <a:r>
              <a:rPr lang="en-US" dirty="0"/>
              <a:t> </a:t>
            </a:r>
            <a:r>
              <a:rPr lang="en-US" dirty="0" err="1"/>
              <a:t>materjali</a:t>
            </a:r>
            <a:r>
              <a:rPr lang="en-US" dirty="0"/>
              <a:t> </a:t>
            </a:r>
            <a:r>
              <a:rPr lang="en-US" dirty="0" err="1"/>
              <a:t>lõikes</a:t>
            </a:r>
            <a:r>
              <a:rPr lang="en-US" dirty="0"/>
              <a:t> </a:t>
            </a:r>
            <a:r>
              <a:rPr lang="en-US" dirty="0" err="1"/>
              <a:t>vormilise</a:t>
            </a:r>
            <a:r>
              <a:rPr lang="en-US" dirty="0"/>
              <a:t> </a:t>
            </a:r>
            <a:r>
              <a:rPr lang="en-US" dirty="0" err="1"/>
              <a:t>ja</a:t>
            </a:r>
            <a:r>
              <a:rPr lang="en-US" dirty="0"/>
              <a:t> </a:t>
            </a:r>
            <a:r>
              <a:rPr lang="en-US" dirty="0" err="1"/>
              <a:t>stiililise</a:t>
            </a:r>
            <a:r>
              <a:rPr lang="en-US" dirty="0"/>
              <a:t> </a:t>
            </a:r>
            <a:r>
              <a:rPr lang="en-US" dirty="0" err="1"/>
              <a:t>ühtsuse</a:t>
            </a:r>
            <a:r>
              <a:rPr lang="en-US" dirty="0"/>
              <a:t> </a:t>
            </a:r>
            <a:r>
              <a:rPr lang="en-US" dirty="0" err="1" smtClean="0"/>
              <a:t>tagamine</a:t>
            </a:r>
            <a:r>
              <a:rPr lang="en-US" dirty="0" smtClean="0"/>
              <a:t>, </a:t>
            </a:r>
            <a:r>
              <a:rPr lang="en-US" dirty="0" err="1" smtClean="0"/>
              <a:t>sh</a:t>
            </a:r>
            <a:endParaRPr lang="en-US" dirty="0" smtClean="0"/>
          </a:p>
          <a:p>
            <a:r>
              <a:rPr lang="en-US" dirty="0" err="1" smtClean="0"/>
              <a:t>sätestab</a:t>
            </a:r>
            <a:r>
              <a:rPr lang="en-US" dirty="0" smtClean="0"/>
              <a:t> </a:t>
            </a:r>
            <a:r>
              <a:rPr lang="en-US" dirty="0" err="1"/>
              <a:t>juhised</a:t>
            </a:r>
            <a:r>
              <a:rPr lang="en-US" dirty="0"/>
              <a:t> </a:t>
            </a:r>
            <a:r>
              <a:rPr lang="en-US" dirty="0" err="1"/>
              <a:t>õigekirja</a:t>
            </a:r>
            <a:r>
              <a:rPr lang="en-US" dirty="0"/>
              <a:t>, </a:t>
            </a:r>
            <a:r>
              <a:rPr lang="en-US" dirty="0" err="1"/>
              <a:t>suurtähestuse</a:t>
            </a:r>
            <a:r>
              <a:rPr lang="en-US" dirty="0"/>
              <a:t>, </a:t>
            </a:r>
            <a:r>
              <a:rPr lang="en-US" dirty="0" err="1"/>
              <a:t>poolitamise</a:t>
            </a:r>
            <a:r>
              <a:rPr lang="en-US" dirty="0"/>
              <a:t>, </a:t>
            </a:r>
            <a:r>
              <a:rPr lang="en-US" dirty="0" err="1"/>
              <a:t>sõnade</a:t>
            </a:r>
            <a:r>
              <a:rPr lang="en-US" dirty="0"/>
              <a:t> </a:t>
            </a:r>
            <a:r>
              <a:rPr lang="en-US" dirty="0" err="1"/>
              <a:t>ja</a:t>
            </a:r>
            <a:r>
              <a:rPr lang="en-US" dirty="0"/>
              <a:t> </a:t>
            </a:r>
            <a:r>
              <a:rPr lang="en-US" dirty="0" err="1"/>
              <a:t>numbritega</a:t>
            </a:r>
            <a:r>
              <a:rPr lang="en-US" dirty="0"/>
              <a:t> </a:t>
            </a:r>
            <a:r>
              <a:rPr lang="en-US" dirty="0" err="1"/>
              <a:t>arvude</a:t>
            </a:r>
            <a:r>
              <a:rPr lang="en-US" dirty="0"/>
              <a:t> </a:t>
            </a:r>
            <a:r>
              <a:rPr lang="en-US" dirty="0" err="1"/>
              <a:t>kirjutamise</a:t>
            </a:r>
            <a:r>
              <a:rPr lang="en-US" dirty="0"/>
              <a:t>, </a:t>
            </a:r>
            <a:r>
              <a:rPr lang="en-US" dirty="0" err="1"/>
              <a:t>paali</a:t>
            </a:r>
            <a:r>
              <a:rPr lang="en-US" dirty="0"/>
              <a:t> </a:t>
            </a:r>
            <a:r>
              <a:rPr lang="en-US" dirty="0" err="1"/>
              <a:t>või</a:t>
            </a:r>
            <a:r>
              <a:rPr lang="en-US" dirty="0"/>
              <a:t> </a:t>
            </a:r>
            <a:r>
              <a:rPr lang="en-US" dirty="0" err="1"/>
              <a:t>eesti</a:t>
            </a:r>
            <a:r>
              <a:rPr lang="en-US" dirty="0"/>
              <a:t> </a:t>
            </a:r>
            <a:r>
              <a:rPr lang="en-US" dirty="0" err="1"/>
              <a:t>keele</a:t>
            </a:r>
            <a:r>
              <a:rPr lang="en-US" dirty="0"/>
              <a:t> </a:t>
            </a:r>
            <a:r>
              <a:rPr lang="en-US" dirty="0" err="1"/>
              <a:t>mitmuse</a:t>
            </a:r>
            <a:r>
              <a:rPr lang="en-US" dirty="0"/>
              <a:t> </a:t>
            </a:r>
            <a:r>
              <a:rPr lang="en-US" dirty="0" err="1"/>
              <a:t>kasutamise</a:t>
            </a:r>
            <a:r>
              <a:rPr lang="en-US" dirty="0"/>
              <a:t>, </a:t>
            </a:r>
            <a:r>
              <a:rPr lang="en-US" dirty="0" err="1"/>
              <a:t>akronüümide</a:t>
            </a:r>
            <a:r>
              <a:rPr lang="en-US" dirty="0"/>
              <a:t>, </a:t>
            </a:r>
            <a:r>
              <a:rPr lang="en-US" dirty="0" err="1"/>
              <a:t>kursiivi</a:t>
            </a:r>
            <a:r>
              <a:rPr lang="en-US" dirty="0"/>
              <a:t> </a:t>
            </a:r>
            <a:r>
              <a:rPr lang="en-US" dirty="0" err="1"/>
              <a:t>ja</a:t>
            </a:r>
            <a:r>
              <a:rPr lang="en-US" dirty="0"/>
              <a:t> </a:t>
            </a:r>
            <a:r>
              <a:rPr lang="en-US" dirty="0" err="1"/>
              <a:t>paksu</a:t>
            </a:r>
            <a:r>
              <a:rPr lang="en-US" dirty="0"/>
              <a:t> </a:t>
            </a:r>
            <a:r>
              <a:rPr lang="en-US" dirty="0" err="1"/>
              <a:t>kirja</a:t>
            </a:r>
            <a:r>
              <a:rPr lang="en-US" dirty="0"/>
              <a:t>, </a:t>
            </a:r>
            <a:r>
              <a:rPr lang="en-US" dirty="0" err="1"/>
              <a:t>tsitaadivormistuse</a:t>
            </a:r>
            <a:r>
              <a:rPr lang="en-US" dirty="0"/>
              <a:t>, </a:t>
            </a:r>
            <a:r>
              <a:rPr lang="en-US" dirty="0" err="1"/>
              <a:t>pealkirjadevormistuse</a:t>
            </a:r>
            <a:r>
              <a:rPr lang="en-US" dirty="0"/>
              <a:t>, </a:t>
            </a:r>
            <a:r>
              <a:rPr lang="en-US" dirty="0" err="1"/>
              <a:t>allmärkuste</a:t>
            </a:r>
            <a:r>
              <a:rPr lang="en-US" dirty="0"/>
              <a:t>, </a:t>
            </a:r>
            <a:r>
              <a:rPr lang="en-US" dirty="0" err="1"/>
              <a:t>viidete</a:t>
            </a:r>
            <a:r>
              <a:rPr lang="en-US" dirty="0"/>
              <a:t> </a:t>
            </a:r>
            <a:r>
              <a:rPr lang="en-US" dirty="0" err="1"/>
              <a:t>jms</a:t>
            </a:r>
            <a:r>
              <a:rPr lang="en-US" dirty="0"/>
              <a:t> </a:t>
            </a:r>
            <a:r>
              <a:rPr lang="en-US" dirty="0" err="1"/>
              <a:t>kohta</a:t>
            </a:r>
            <a:r>
              <a:rPr lang="en-US" dirty="0"/>
              <a:t>. </a:t>
            </a:r>
            <a:endParaRPr lang="en-US" dirty="0" smtClean="0"/>
          </a:p>
          <a:p>
            <a:r>
              <a:rPr lang="en-US" dirty="0" err="1" smtClean="0"/>
              <a:t>toob</a:t>
            </a:r>
            <a:r>
              <a:rPr lang="en-US" dirty="0" smtClean="0"/>
              <a:t> </a:t>
            </a:r>
            <a:r>
              <a:rPr lang="en-US" dirty="0" err="1" smtClean="0"/>
              <a:t>ära</a:t>
            </a:r>
            <a:r>
              <a:rPr lang="en-US" dirty="0" smtClean="0"/>
              <a:t> </a:t>
            </a:r>
            <a:r>
              <a:rPr lang="en-US" dirty="0" err="1" smtClean="0"/>
              <a:t>nii</a:t>
            </a:r>
            <a:r>
              <a:rPr lang="en-US" dirty="0" smtClean="0"/>
              <a:t> </a:t>
            </a:r>
            <a:r>
              <a:rPr lang="en-US" dirty="0" err="1"/>
              <a:t>kohustuslike</a:t>
            </a:r>
            <a:r>
              <a:rPr lang="en-US" dirty="0"/>
              <a:t> </a:t>
            </a:r>
            <a:r>
              <a:rPr lang="en-US" dirty="0" err="1"/>
              <a:t>kui</a:t>
            </a:r>
            <a:r>
              <a:rPr lang="en-US" dirty="0"/>
              <a:t> </a:t>
            </a:r>
            <a:r>
              <a:rPr lang="en-US" dirty="0" err="1"/>
              <a:t>soovituslike</a:t>
            </a:r>
            <a:r>
              <a:rPr lang="en-US" dirty="0"/>
              <a:t> </a:t>
            </a:r>
            <a:r>
              <a:rPr lang="en-US" dirty="0" err="1"/>
              <a:t>terminite</a:t>
            </a:r>
            <a:r>
              <a:rPr lang="en-US" dirty="0"/>
              <a:t> </a:t>
            </a:r>
            <a:r>
              <a:rPr lang="en-US" dirty="0" err="1"/>
              <a:t>ja</a:t>
            </a:r>
            <a:r>
              <a:rPr lang="en-US" dirty="0"/>
              <a:t> </a:t>
            </a:r>
            <a:r>
              <a:rPr lang="en-US" dirty="0" err="1"/>
              <a:t>väljendite</a:t>
            </a:r>
            <a:r>
              <a:rPr lang="en-US" dirty="0"/>
              <a:t> </a:t>
            </a:r>
            <a:r>
              <a:rPr lang="en-US" dirty="0" err="1"/>
              <a:t>kasutamine</a:t>
            </a:r>
            <a:r>
              <a:rPr lang="en-US" dirty="0"/>
              <a:t> </a:t>
            </a:r>
            <a:r>
              <a:rPr lang="en-US" dirty="0" err="1"/>
              <a:t>ning</a:t>
            </a:r>
            <a:r>
              <a:rPr lang="en-US" dirty="0"/>
              <a:t> </a:t>
            </a:r>
            <a:r>
              <a:rPr lang="en-US" dirty="0" err="1"/>
              <a:t>juhendid</a:t>
            </a:r>
            <a:r>
              <a:rPr lang="en-US" dirty="0"/>
              <a:t> </a:t>
            </a:r>
            <a:r>
              <a:rPr lang="et-EE" i="1" dirty="0"/>
              <a:t>Tipiṭakale</a:t>
            </a:r>
            <a:r>
              <a:rPr lang="en-US" dirty="0"/>
              <a:t> </a:t>
            </a:r>
            <a:r>
              <a:rPr lang="en-US" dirty="0" err="1"/>
              <a:t>väga</a:t>
            </a:r>
            <a:r>
              <a:rPr lang="en-US" dirty="0"/>
              <a:t> </a:t>
            </a:r>
            <a:r>
              <a:rPr lang="en-US" dirty="0" err="1"/>
              <a:t>iseloomulike</a:t>
            </a:r>
            <a:r>
              <a:rPr lang="en-US" dirty="0"/>
              <a:t> </a:t>
            </a:r>
            <a:r>
              <a:rPr lang="en-US" dirty="0" err="1"/>
              <a:t>korduvate</a:t>
            </a:r>
            <a:r>
              <a:rPr lang="en-US" dirty="0"/>
              <a:t> </a:t>
            </a:r>
            <a:r>
              <a:rPr lang="en-US" dirty="0" err="1"/>
              <a:t>fraaside</a:t>
            </a:r>
            <a:r>
              <a:rPr lang="en-US" dirty="0"/>
              <a:t> </a:t>
            </a:r>
            <a:r>
              <a:rPr lang="en-US" dirty="0" err="1"/>
              <a:t>tõlkimiseks</a:t>
            </a:r>
            <a:r>
              <a:rPr lang="en-US" dirty="0"/>
              <a:t>. </a:t>
            </a:r>
          </a:p>
          <a:p>
            <a:endParaRPr lang="en-US" dirty="0"/>
          </a:p>
        </p:txBody>
      </p:sp>
    </p:spTree>
    <p:extLst>
      <p:ext uri="{BB962C8B-B14F-4D97-AF65-F5344CB8AC3E}">
        <p14:creationId xmlns:p14="http://schemas.microsoft.com/office/powerpoint/2010/main" val="229562792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Sõnastik</a:t>
            </a:r>
            <a:endParaRPr lang="en-US" dirty="0"/>
          </a:p>
        </p:txBody>
      </p:sp>
      <p:sp>
        <p:nvSpPr>
          <p:cNvPr id="3" name="Content Placeholder 2"/>
          <p:cNvSpPr>
            <a:spLocks noGrp="1"/>
          </p:cNvSpPr>
          <p:nvPr>
            <p:ph idx="1"/>
          </p:nvPr>
        </p:nvSpPr>
        <p:spPr/>
        <p:txBody>
          <a:bodyPr/>
          <a:lstStyle/>
          <a:p>
            <a:pPr marL="0" indent="0">
              <a:buNone/>
            </a:pPr>
            <a:r>
              <a:rPr lang="et-EE" b="1" dirty="0"/>
              <a:t>Sõnastiku</a:t>
            </a:r>
            <a:r>
              <a:rPr lang="et-EE" dirty="0"/>
              <a:t> eesmärgiks on </a:t>
            </a:r>
            <a:r>
              <a:rPr lang="en-US" dirty="0" err="1"/>
              <a:t>kogu</a:t>
            </a:r>
            <a:r>
              <a:rPr lang="en-US" dirty="0"/>
              <a:t> </a:t>
            </a:r>
            <a:r>
              <a:rPr lang="en-US" dirty="0" err="1"/>
              <a:t>tõlgitava</a:t>
            </a:r>
            <a:r>
              <a:rPr lang="en-US" dirty="0"/>
              <a:t> </a:t>
            </a:r>
            <a:r>
              <a:rPr lang="en-US" dirty="0" err="1"/>
              <a:t>materjali</a:t>
            </a:r>
            <a:r>
              <a:rPr lang="en-US" dirty="0"/>
              <a:t> </a:t>
            </a:r>
            <a:r>
              <a:rPr lang="en-US" dirty="0" err="1"/>
              <a:t>lõikes</a:t>
            </a:r>
            <a:r>
              <a:rPr lang="en-US" dirty="0"/>
              <a:t> </a:t>
            </a:r>
            <a:r>
              <a:rPr lang="en-US" dirty="0" err="1"/>
              <a:t>lingvistilise</a:t>
            </a:r>
            <a:r>
              <a:rPr lang="en-US" dirty="0"/>
              <a:t> </a:t>
            </a:r>
            <a:r>
              <a:rPr lang="en-US" dirty="0" err="1"/>
              <a:t>ühtsuse</a:t>
            </a:r>
            <a:r>
              <a:rPr lang="en-US" dirty="0"/>
              <a:t> </a:t>
            </a:r>
            <a:r>
              <a:rPr lang="en-US" dirty="0" err="1"/>
              <a:t>ja</a:t>
            </a:r>
            <a:r>
              <a:rPr lang="en-US" dirty="0"/>
              <a:t> </a:t>
            </a:r>
            <a:r>
              <a:rPr lang="en-US" dirty="0" err="1"/>
              <a:t>sisulise</a:t>
            </a:r>
            <a:r>
              <a:rPr lang="en-US" dirty="0"/>
              <a:t> </a:t>
            </a:r>
            <a:r>
              <a:rPr lang="en-US" dirty="0" err="1"/>
              <a:t>kvaliteedi</a:t>
            </a:r>
            <a:r>
              <a:rPr lang="en-US" dirty="0"/>
              <a:t> </a:t>
            </a:r>
            <a:r>
              <a:rPr lang="en-US" dirty="0" err="1"/>
              <a:t>tagamine</a:t>
            </a:r>
            <a:r>
              <a:rPr lang="en-US" dirty="0"/>
              <a:t>. </a:t>
            </a:r>
            <a:endParaRPr lang="en-US" dirty="0" smtClean="0"/>
          </a:p>
          <a:p>
            <a:r>
              <a:rPr lang="en-US" dirty="0" err="1" smtClean="0"/>
              <a:t>Lähtekeelses</a:t>
            </a:r>
            <a:r>
              <a:rPr lang="en-US" dirty="0" smtClean="0"/>
              <a:t> </a:t>
            </a:r>
            <a:r>
              <a:rPr lang="en-US" dirty="0" err="1"/>
              <a:t>sõnastikus</a:t>
            </a:r>
            <a:r>
              <a:rPr lang="en-US" dirty="0"/>
              <a:t> </a:t>
            </a:r>
            <a:r>
              <a:rPr lang="en-US" dirty="0" err="1"/>
              <a:t>täpsustatakse</a:t>
            </a:r>
            <a:r>
              <a:rPr lang="en-US" dirty="0"/>
              <a:t> </a:t>
            </a:r>
            <a:r>
              <a:rPr lang="en-US" dirty="0" err="1"/>
              <a:t>kasutatav</a:t>
            </a:r>
            <a:r>
              <a:rPr lang="en-US" dirty="0"/>
              <a:t> </a:t>
            </a:r>
            <a:r>
              <a:rPr lang="en-US" dirty="0" err="1"/>
              <a:t>sõnavara</a:t>
            </a:r>
            <a:r>
              <a:rPr lang="en-US" dirty="0"/>
              <a:t> </a:t>
            </a:r>
            <a:r>
              <a:rPr lang="en-US" dirty="0" err="1"/>
              <a:t>ja</a:t>
            </a:r>
            <a:r>
              <a:rPr lang="en-US" dirty="0"/>
              <a:t> </a:t>
            </a:r>
            <a:r>
              <a:rPr lang="en-US" dirty="0" err="1"/>
              <a:t>terminoloogia</a:t>
            </a:r>
            <a:r>
              <a:rPr lang="en-US" dirty="0"/>
              <a:t>, </a:t>
            </a:r>
            <a:r>
              <a:rPr lang="en-US" dirty="0" err="1"/>
              <a:t>mida</a:t>
            </a:r>
            <a:r>
              <a:rPr lang="en-US" dirty="0"/>
              <a:t> </a:t>
            </a:r>
            <a:r>
              <a:rPr lang="en-US" dirty="0" err="1"/>
              <a:t>kasutatakse</a:t>
            </a:r>
            <a:r>
              <a:rPr lang="en-US" dirty="0"/>
              <a:t> </a:t>
            </a:r>
            <a:r>
              <a:rPr lang="en-US" dirty="0" err="1"/>
              <a:t>läbivalt</a:t>
            </a:r>
            <a:r>
              <a:rPr lang="en-US" dirty="0"/>
              <a:t> </a:t>
            </a:r>
            <a:r>
              <a:rPr lang="en-US" dirty="0" err="1"/>
              <a:t>kogu</a:t>
            </a:r>
            <a:r>
              <a:rPr lang="en-US" dirty="0"/>
              <a:t> </a:t>
            </a:r>
            <a:r>
              <a:rPr lang="en-US" dirty="0" err="1"/>
              <a:t>tõlgitavas</a:t>
            </a:r>
            <a:r>
              <a:rPr lang="en-US" dirty="0"/>
              <a:t> </a:t>
            </a:r>
            <a:r>
              <a:rPr lang="en-US" dirty="0" err="1"/>
              <a:t>materjalis</a:t>
            </a:r>
            <a:r>
              <a:rPr lang="en-US" dirty="0"/>
              <a:t>. </a:t>
            </a:r>
            <a:r>
              <a:rPr lang="en-US" dirty="0" smtClean="0"/>
              <a:t>See </a:t>
            </a:r>
            <a:r>
              <a:rPr lang="en-US" dirty="0" err="1"/>
              <a:t>sisaldab</a:t>
            </a:r>
            <a:r>
              <a:rPr lang="en-US" dirty="0"/>
              <a:t> </a:t>
            </a:r>
            <a:r>
              <a:rPr lang="en-US" dirty="0" err="1"/>
              <a:t>keerulisemaid</a:t>
            </a:r>
            <a:r>
              <a:rPr lang="en-US" dirty="0"/>
              <a:t> </a:t>
            </a:r>
            <a:r>
              <a:rPr lang="en-US" dirty="0" err="1"/>
              <a:t>ja</a:t>
            </a:r>
            <a:r>
              <a:rPr lang="en-US" dirty="0"/>
              <a:t> </a:t>
            </a:r>
            <a:r>
              <a:rPr lang="en-US" dirty="0" err="1"/>
              <a:t>tehnilisi</a:t>
            </a:r>
            <a:r>
              <a:rPr lang="en-US" dirty="0"/>
              <a:t>, </a:t>
            </a:r>
            <a:r>
              <a:rPr lang="en-US" dirty="0" err="1"/>
              <a:t>lähtekeelseid</a:t>
            </a:r>
            <a:r>
              <a:rPr lang="en-US" dirty="0"/>
              <a:t> </a:t>
            </a:r>
            <a:r>
              <a:rPr lang="en-US" dirty="0" err="1"/>
              <a:t>teemaspetsiifilisi</a:t>
            </a:r>
            <a:r>
              <a:rPr lang="en-US" dirty="0"/>
              <a:t> </a:t>
            </a:r>
            <a:r>
              <a:rPr lang="en-US" dirty="0" err="1"/>
              <a:t>termineid</a:t>
            </a:r>
            <a:r>
              <a:rPr lang="en-US" dirty="0"/>
              <a:t> </a:t>
            </a:r>
            <a:r>
              <a:rPr lang="en-US" dirty="0" err="1"/>
              <a:t>ja</a:t>
            </a:r>
            <a:r>
              <a:rPr lang="en-US" dirty="0"/>
              <a:t> </a:t>
            </a:r>
            <a:r>
              <a:rPr lang="en-US" dirty="0" err="1"/>
              <a:t>nende</a:t>
            </a:r>
            <a:r>
              <a:rPr lang="en-US" dirty="0"/>
              <a:t> </a:t>
            </a:r>
            <a:r>
              <a:rPr lang="en-US" dirty="0" err="1"/>
              <a:t>selgitusi</a:t>
            </a:r>
            <a:r>
              <a:rPr lang="en-US" dirty="0"/>
              <a:t> </a:t>
            </a:r>
            <a:r>
              <a:rPr lang="en-US" dirty="0" err="1"/>
              <a:t>ning</a:t>
            </a:r>
            <a:r>
              <a:rPr lang="en-US" dirty="0"/>
              <a:t> </a:t>
            </a:r>
            <a:r>
              <a:rPr lang="en-US" dirty="0" err="1"/>
              <a:t>selle</a:t>
            </a:r>
            <a:r>
              <a:rPr lang="en-US" dirty="0"/>
              <a:t> </a:t>
            </a:r>
            <a:r>
              <a:rPr lang="en-US" dirty="0" err="1"/>
              <a:t>koostab</a:t>
            </a:r>
            <a:r>
              <a:rPr lang="en-US" dirty="0"/>
              <a:t> </a:t>
            </a:r>
            <a:r>
              <a:rPr lang="en-US" dirty="0" err="1"/>
              <a:t>tehniline</a:t>
            </a:r>
            <a:r>
              <a:rPr lang="en-US" dirty="0"/>
              <a:t> </a:t>
            </a:r>
            <a:r>
              <a:rPr lang="en-US" dirty="0" err="1"/>
              <a:t>kirjutaja</a:t>
            </a:r>
            <a:r>
              <a:rPr lang="en-US" dirty="0"/>
              <a:t> (</a:t>
            </a:r>
            <a:r>
              <a:rPr lang="en-US" dirty="0" err="1"/>
              <a:t>tõlkegrupi</a:t>
            </a:r>
            <a:r>
              <a:rPr lang="en-US" dirty="0"/>
              <a:t> </a:t>
            </a:r>
            <a:r>
              <a:rPr lang="en-US" dirty="0" err="1"/>
              <a:t>juht</a:t>
            </a:r>
            <a:r>
              <a:rPr lang="en-US" dirty="0"/>
              <a:t>?</a:t>
            </a:r>
            <a:r>
              <a:rPr lang="en-US" dirty="0" smtClean="0"/>
              <a:t>)</a:t>
            </a:r>
            <a:endParaRPr lang="en-US" dirty="0"/>
          </a:p>
          <a:p>
            <a:r>
              <a:rPr lang="en-US" dirty="0" err="1"/>
              <a:t>Stiilijuhend</a:t>
            </a:r>
            <a:r>
              <a:rPr lang="en-US" dirty="0"/>
              <a:t> </a:t>
            </a:r>
            <a:r>
              <a:rPr lang="en-US" dirty="0" err="1"/>
              <a:t>ja</a:t>
            </a:r>
            <a:r>
              <a:rPr lang="en-US" dirty="0"/>
              <a:t> </a:t>
            </a:r>
            <a:r>
              <a:rPr lang="en-US" dirty="0" err="1"/>
              <a:t>sõnastik</a:t>
            </a:r>
            <a:r>
              <a:rPr lang="en-US" dirty="0"/>
              <a:t> on </a:t>
            </a:r>
            <a:r>
              <a:rPr lang="en-US" dirty="0" err="1"/>
              <a:t>aluseks</a:t>
            </a:r>
            <a:r>
              <a:rPr lang="en-US" dirty="0"/>
              <a:t> </a:t>
            </a:r>
            <a:r>
              <a:rPr lang="en-US" dirty="0" err="1"/>
              <a:t>terminoloogialoendile</a:t>
            </a:r>
            <a:r>
              <a:rPr lang="en-US" dirty="0" smtClean="0"/>
              <a:t>.</a:t>
            </a:r>
            <a:endParaRPr lang="en-US" dirty="0"/>
          </a:p>
        </p:txBody>
      </p:sp>
    </p:spTree>
    <p:extLst>
      <p:ext uri="{BB962C8B-B14F-4D97-AF65-F5344CB8AC3E}">
        <p14:creationId xmlns:p14="http://schemas.microsoft.com/office/powerpoint/2010/main" val="412958977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Terminoloogialoend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err="1"/>
              <a:t>Terminoloogialoend</a:t>
            </a:r>
            <a:r>
              <a:rPr lang="en-US" b="1" dirty="0"/>
              <a:t> </a:t>
            </a:r>
            <a:r>
              <a:rPr lang="en-US" dirty="0" err="1"/>
              <a:t>hõlmaks</a:t>
            </a:r>
            <a:r>
              <a:rPr lang="en-US" dirty="0"/>
              <a:t> </a:t>
            </a:r>
            <a:r>
              <a:rPr lang="en-US" dirty="0" err="1"/>
              <a:t>sihtkeelseid</a:t>
            </a:r>
            <a:r>
              <a:rPr lang="en-US" dirty="0"/>
              <a:t> </a:t>
            </a:r>
            <a:r>
              <a:rPr lang="en-US" dirty="0" err="1"/>
              <a:t>termineid</a:t>
            </a:r>
            <a:r>
              <a:rPr lang="en-US" dirty="0"/>
              <a:t>, </a:t>
            </a:r>
            <a:r>
              <a:rPr lang="en-US" dirty="0" err="1"/>
              <a:t>sünonüümselt</a:t>
            </a:r>
            <a:r>
              <a:rPr lang="en-US" dirty="0"/>
              <a:t> </a:t>
            </a:r>
            <a:r>
              <a:rPr lang="en-US" dirty="0" err="1"/>
              <a:t>kasutatavaid</a:t>
            </a:r>
            <a:r>
              <a:rPr lang="en-US" dirty="0"/>
              <a:t> </a:t>
            </a:r>
            <a:r>
              <a:rPr lang="en-US" dirty="0" err="1"/>
              <a:t>vasteid</a:t>
            </a:r>
            <a:r>
              <a:rPr lang="en-US" dirty="0"/>
              <a:t>, </a:t>
            </a:r>
            <a:r>
              <a:rPr lang="en-US" dirty="0" err="1"/>
              <a:t>lühendeid</a:t>
            </a:r>
            <a:r>
              <a:rPr lang="en-US" dirty="0"/>
              <a:t>, </a:t>
            </a:r>
            <a:r>
              <a:rPr lang="en-US" dirty="0" err="1"/>
              <a:t>nimetusi</a:t>
            </a:r>
            <a:r>
              <a:rPr lang="en-US" dirty="0"/>
              <a:t>, </a:t>
            </a:r>
            <a:r>
              <a:rPr lang="en-US" dirty="0" err="1"/>
              <a:t>mõõt</a:t>
            </a:r>
            <a:r>
              <a:rPr lang="en-US" dirty="0"/>
              <a:t>- </a:t>
            </a:r>
            <a:r>
              <a:rPr lang="en-US" dirty="0" err="1"/>
              <a:t>ja</a:t>
            </a:r>
            <a:r>
              <a:rPr lang="en-US" dirty="0"/>
              <a:t> </a:t>
            </a:r>
            <a:r>
              <a:rPr lang="en-US" dirty="0" err="1"/>
              <a:t>ajaühikuid</a:t>
            </a:r>
            <a:r>
              <a:rPr lang="en-US" dirty="0"/>
              <a:t> </a:t>
            </a:r>
            <a:r>
              <a:rPr lang="en-US" dirty="0" err="1"/>
              <a:t>ja</a:t>
            </a:r>
            <a:r>
              <a:rPr lang="en-US" dirty="0"/>
              <a:t> </a:t>
            </a:r>
            <a:r>
              <a:rPr lang="en-US" dirty="0" err="1"/>
              <a:t>muid</a:t>
            </a:r>
            <a:r>
              <a:rPr lang="en-US" dirty="0"/>
              <a:t> </a:t>
            </a:r>
            <a:r>
              <a:rPr lang="en-US" dirty="0" err="1"/>
              <a:t>konkreetses</a:t>
            </a:r>
            <a:r>
              <a:rPr lang="en-US" dirty="0"/>
              <a:t> </a:t>
            </a:r>
            <a:r>
              <a:rPr lang="en-US" dirty="0" err="1"/>
              <a:t>projektis</a:t>
            </a:r>
            <a:r>
              <a:rPr lang="en-US" dirty="0"/>
              <a:t> </a:t>
            </a:r>
            <a:r>
              <a:rPr lang="en-US" dirty="0" err="1"/>
              <a:t>esinevaid</a:t>
            </a:r>
            <a:r>
              <a:rPr lang="en-US" dirty="0"/>
              <a:t> </a:t>
            </a:r>
            <a:r>
              <a:rPr lang="en-US" dirty="0" err="1"/>
              <a:t>tegureid</a:t>
            </a:r>
            <a:r>
              <a:rPr lang="en-US" dirty="0"/>
              <a:t>. </a:t>
            </a:r>
            <a:endParaRPr lang="en-US" dirty="0" smtClean="0"/>
          </a:p>
          <a:p>
            <a:pPr marL="0" indent="0">
              <a:buNone/>
            </a:pPr>
            <a:endParaRPr lang="en-US" dirty="0" smtClean="0"/>
          </a:p>
          <a:p>
            <a:r>
              <a:rPr lang="en-US" dirty="0" err="1" smtClean="0"/>
              <a:t>Loendi</a:t>
            </a:r>
            <a:r>
              <a:rPr lang="en-US" dirty="0" smtClean="0"/>
              <a:t> </a:t>
            </a:r>
            <a:r>
              <a:rPr lang="en-US" dirty="0" err="1"/>
              <a:t>koostab</a:t>
            </a:r>
            <a:r>
              <a:rPr lang="en-US" dirty="0"/>
              <a:t> </a:t>
            </a:r>
            <a:r>
              <a:rPr lang="en-US" dirty="0" err="1"/>
              <a:t>terminoloog</a:t>
            </a:r>
            <a:r>
              <a:rPr lang="en-US" dirty="0"/>
              <a:t> </a:t>
            </a:r>
            <a:r>
              <a:rPr lang="en-US" dirty="0" err="1"/>
              <a:t>tehnilise</a:t>
            </a:r>
            <a:r>
              <a:rPr lang="en-US" dirty="0"/>
              <a:t> </a:t>
            </a:r>
            <a:r>
              <a:rPr lang="en-US" dirty="0" err="1"/>
              <a:t>kirjutaja</a:t>
            </a:r>
            <a:r>
              <a:rPr lang="en-US" dirty="0"/>
              <a:t> </a:t>
            </a:r>
            <a:r>
              <a:rPr lang="en-US" dirty="0" err="1" smtClean="0"/>
              <a:t>koostatud</a:t>
            </a:r>
            <a:r>
              <a:rPr lang="en-US" dirty="0" smtClean="0"/>
              <a:t> (?) </a:t>
            </a:r>
            <a:r>
              <a:rPr lang="en-US" dirty="0" err="1"/>
              <a:t>sõnastikku</a:t>
            </a:r>
            <a:r>
              <a:rPr lang="en-US" dirty="0"/>
              <a:t> </a:t>
            </a:r>
            <a:r>
              <a:rPr lang="en-US" dirty="0" err="1"/>
              <a:t>aluseks</a:t>
            </a:r>
            <a:r>
              <a:rPr lang="en-US" dirty="0"/>
              <a:t> </a:t>
            </a:r>
            <a:r>
              <a:rPr lang="en-US" dirty="0" err="1"/>
              <a:t>võttes</a:t>
            </a:r>
            <a:r>
              <a:rPr lang="en-US" dirty="0"/>
              <a:t>. </a:t>
            </a:r>
            <a:endParaRPr lang="en-US" dirty="0" smtClean="0"/>
          </a:p>
          <a:p>
            <a:r>
              <a:rPr lang="en-US" dirty="0" err="1" smtClean="0"/>
              <a:t>Sõnastiku</a:t>
            </a:r>
            <a:r>
              <a:rPr lang="en-US" dirty="0" smtClean="0"/>
              <a:t> </a:t>
            </a:r>
            <a:r>
              <a:rPr lang="en-US" dirty="0" err="1"/>
              <a:t>ja</a:t>
            </a:r>
            <a:r>
              <a:rPr lang="en-US" dirty="0"/>
              <a:t> </a:t>
            </a:r>
            <a:r>
              <a:rPr lang="en-US" dirty="0" err="1"/>
              <a:t>terminoloogialoendi</a:t>
            </a:r>
            <a:r>
              <a:rPr lang="en-US" dirty="0"/>
              <a:t> </a:t>
            </a:r>
            <a:r>
              <a:rPr lang="en-US" dirty="0" err="1"/>
              <a:t>koostamiseks</a:t>
            </a:r>
            <a:r>
              <a:rPr lang="en-US" dirty="0"/>
              <a:t> </a:t>
            </a:r>
            <a:r>
              <a:rPr lang="en-US" dirty="0" err="1"/>
              <a:t>töötatakse</a:t>
            </a:r>
            <a:r>
              <a:rPr lang="en-US" dirty="0"/>
              <a:t> </a:t>
            </a:r>
            <a:r>
              <a:rPr lang="en-US" dirty="0" err="1"/>
              <a:t>läbi</a:t>
            </a:r>
            <a:r>
              <a:rPr lang="en-US" dirty="0"/>
              <a:t> </a:t>
            </a:r>
            <a:r>
              <a:rPr lang="en-US" dirty="0" err="1"/>
              <a:t>eelnevad</a:t>
            </a:r>
            <a:r>
              <a:rPr lang="en-US" dirty="0"/>
              <a:t> </a:t>
            </a:r>
            <a:r>
              <a:rPr lang="en-US" dirty="0" err="1"/>
              <a:t>analoogsed</a:t>
            </a:r>
            <a:r>
              <a:rPr lang="en-US" dirty="0"/>
              <a:t> </a:t>
            </a:r>
            <a:r>
              <a:rPr lang="en-US" dirty="0" err="1"/>
              <a:t>tõlged</a:t>
            </a:r>
            <a:r>
              <a:rPr lang="en-US" dirty="0"/>
              <a:t> </a:t>
            </a:r>
            <a:r>
              <a:rPr lang="en-US" dirty="0" err="1"/>
              <a:t>ja</a:t>
            </a:r>
            <a:r>
              <a:rPr lang="en-US" dirty="0"/>
              <a:t> </a:t>
            </a:r>
            <a:r>
              <a:rPr lang="en-US" dirty="0" err="1"/>
              <a:t>sõnaraamatud</a:t>
            </a:r>
            <a:r>
              <a:rPr lang="en-US" dirty="0"/>
              <a:t> (Ida </a:t>
            </a:r>
            <a:r>
              <a:rPr lang="en-US" dirty="0" err="1"/>
              <a:t>mõtteloo</a:t>
            </a:r>
            <a:r>
              <a:rPr lang="en-US" dirty="0"/>
              <a:t> </a:t>
            </a:r>
            <a:r>
              <a:rPr lang="en-US" dirty="0" err="1"/>
              <a:t>leksikon</a:t>
            </a:r>
            <a:r>
              <a:rPr lang="en-US" dirty="0"/>
              <a:t> </a:t>
            </a:r>
            <a:r>
              <a:rPr lang="en-US" dirty="0" err="1"/>
              <a:t>jms</a:t>
            </a:r>
            <a:r>
              <a:rPr lang="en-US" dirty="0"/>
              <a:t>), et </a:t>
            </a:r>
            <a:r>
              <a:rPr lang="en-US" dirty="0" err="1"/>
              <a:t>kasutada</a:t>
            </a:r>
            <a:r>
              <a:rPr lang="en-US" dirty="0"/>
              <a:t> </a:t>
            </a:r>
            <a:r>
              <a:rPr lang="en-US" dirty="0" err="1"/>
              <a:t>võimalusel</a:t>
            </a:r>
            <a:r>
              <a:rPr lang="en-US" dirty="0"/>
              <a:t> </a:t>
            </a:r>
            <a:r>
              <a:rPr lang="en-US" dirty="0" err="1"/>
              <a:t>väljatöötatud</a:t>
            </a:r>
            <a:r>
              <a:rPr lang="en-US" dirty="0"/>
              <a:t> </a:t>
            </a:r>
            <a:r>
              <a:rPr lang="en-US" dirty="0" err="1"/>
              <a:t>lahendusi</a:t>
            </a:r>
            <a:r>
              <a:rPr lang="en-US" dirty="0"/>
              <a:t> </a:t>
            </a:r>
            <a:r>
              <a:rPr lang="en-US" dirty="0" err="1"/>
              <a:t>ning</a:t>
            </a:r>
            <a:r>
              <a:rPr lang="en-US" dirty="0"/>
              <a:t> </a:t>
            </a:r>
            <a:r>
              <a:rPr lang="en-US" dirty="0" err="1"/>
              <a:t>tuvastada</a:t>
            </a:r>
            <a:r>
              <a:rPr lang="en-US" dirty="0"/>
              <a:t> </a:t>
            </a:r>
            <a:r>
              <a:rPr lang="en-US" dirty="0" err="1"/>
              <a:t>parandamist</a:t>
            </a:r>
            <a:r>
              <a:rPr lang="en-US" dirty="0"/>
              <a:t> </a:t>
            </a:r>
            <a:r>
              <a:rPr lang="en-US" dirty="0" err="1"/>
              <a:t>ja</a:t>
            </a:r>
            <a:r>
              <a:rPr lang="en-US" dirty="0"/>
              <a:t> </a:t>
            </a:r>
            <a:r>
              <a:rPr lang="en-US" dirty="0" err="1"/>
              <a:t>muutmist</a:t>
            </a:r>
            <a:r>
              <a:rPr lang="en-US" dirty="0"/>
              <a:t> </a:t>
            </a:r>
            <a:r>
              <a:rPr lang="en-US" dirty="0" err="1"/>
              <a:t>vajavaid</a:t>
            </a:r>
            <a:r>
              <a:rPr lang="en-US" dirty="0"/>
              <a:t> </a:t>
            </a:r>
            <a:r>
              <a:rPr lang="en-US" dirty="0" err="1"/>
              <a:t>termineid</a:t>
            </a:r>
            <a:r>
              <a:rPr lang="en-US" dirty="0" smtClean="0"/>
              <a:t>.</a:t>
            </a:r>
            <a:endParaRPr lang="en-US" dirty="0"/>
          </a:p>
          <a:p>
            <a:r>
              <a:rPr lang="en-US" dirty="0" err="1"/>
              <a:t>Sõnastik</a:t>
            </a:r>
            <a:r>
              <a:rPr lang="en-US" dirty="0"/>
              <a:t> </a:t>
            </a:r>
            <a:r>
              <a:rPr lang="en-US" dirty="0" err="1"/>
              <a:t>ja</a:t>
            </a:r>
            <a:r>
              <a:rPr lang="en-US" dirty="0"/>
              <a:t> </a:t>
            </a:r>
            <a:r>
              <a:rPr lang="en-US" dirty="0" err="1"/>
              <a:t>terminoloogialoend</a:t>
            </a:r>
            <a:r>
              <a:rPr lang="en-US" dirty="0"/>
              <a:t> </a:t>
            </a:r>
            <a:r>
              <a:rPr lang="en-US" dirty="0" err="1"/>
              <a:t>liidetakse</a:t>
            </a:r>
            <a:r>
              <a:rPr lang="en-US" dirty="0"/>
              <a:t> </a:t>
            </a:r>
            <a:r>
              <a:rPr lang="en-US" dirty="0" err="1"/>
              <a:t>ühe</a:t>
            </a:r>
            <a:r>
              <a:rPr lang="en-US" dirty="0"/>
              <a:t> </a:t>
            </a:r>
            <a:r>
              <a:rPr lang="en-US" dirty="0" err="1"/>
              <a:t>dokumendi</a:t>
            </a:r>
            <a:r>
              <a:rPr lang="en-US" dirty="0"/>
              <a:t> </a:t>
            </a:r>
            <a:r>
              <a:rPr lang="en-US" dirty="0" err="1"/>
              <a:t>alla</a:t>
            </a:r>
            <a:r>
              <a:rPr lang="en-US" dirty="0"/>
              <a:t>.</a:t>
            </a:r>
          </a:p>
          <a:p>
            <a:endParaRPr lang="en-US" dirty="0"/>
          </a:p>
        </p:txBody>
      </p:sp>
    </p:spTree>
    <p:extLst>
      <p:ext uri="{BB962C8B-B14F-4D97-AF65-F5344CB8AC3E}">
        <p14:creationId xmlns:p14="http://schemas.microsoft.com/office/powerpoint/2010/main" val="33851372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Projekti</a:t>
            </a:r>
            <a:r>
              <a:rPr lang="en-US" dirty="0" smtClean="0"/>
              <a:t> </a:t>
            </a:r>
            <a:r>
              <a:rPr lang="en-US" dirty="0" err="1" smtClean="0"/>
              <a:t>toimimise</a:t>
            </a:r>
            <a:r>
              <a:rPr lang="en-US" dirty="0" smtClean="0"/>
              <a:t> </a:t>
            </a:r>
            <a:r>
              <a:rPr lang="en-US" dirty="0" err="1" smtClean="0"/>
              <a:t>aspektid</a:t>
            </a:r>
            <a:endParaRPr lang="en-US" dirty="0"/>
          </a:p>
        </p:txBody>
      </p:sp>
      <p:sp>
        <p:nvSpPr>
          <p:cNvPr id="3" name="Content Placeholder 2"/>
          <p:cNvSpPr>
            <a:spLocks noGrp="1"/>
          </p:cNvSpPr>
          <p:nvPr>
            <p:ph idx="1"/>
          </p:nvPr>
        </p:nvSpPr>
        <p:spPr/>
        <p:txBody>
          <a:bodyPr/>
          <a:lstStyle/>
          <a:p>
            <a:r>
              <a:rPr lang="et-EE" dirty="0"/>
              <a:t>Töökorraldus</a:t>
            </a:r>
            <a:endParaRPr lang="en-US" dirty="0"/>
          </a:p>
          <a:p>
            <a:r>
              <a:rPr lang="en-US" dirty="0" err="1" smtClean="0"/>
              <a:t>Töökeskkond</a:t>
            </a:r>
            <a:endParaRPr lang="en-US" dirty="0" smtClean="0"/>
          </a:p>
          <a:p>
            <a:r>
              <a:rPr lang="en-US" dirty="0" err="1" smtClean="0"/>
              <a:t>Infovahetus</a:t>
            </a:r>
            <a:endParaRPr lang="en-US" dirty="0" smtClean="0"/>
          </a:p>
          <a:p>
            <a:r>
              <a:rPr lang="en-US" dirty="0" err="1" smtClean="0"/>
              <a:t>Andmebaasid</a:t>
            </a:r>
            <a:endParaRPr lang="en-US" dirty="0" smtClean="0"/>
          </a:p>
          <a:p>
            <a:r>
              <a:rPr lang="en-US" dirty="0" err="1" smtClean="0"/>
              <a:t>Tõlkemälu</a:t>
            </a:r>
            <a:r>
              <a:rPr lang="en-US" dirty="0" smtClean="0"/>
              <a:t> </a:t>
            </a:r>
            <a:r>
              <a:rPr lang="en-US" dirty="0" err="1" smtClean="0"/>
              <a:t>kasutamine</a:t>
            </a:r>
            <a:endParaRPr lang="en-US" dirty="0" smtClean="0"/>
          </a:p>
          <a:p>
            <a:r>
              <a:rPr lang="en-US" dirty="0" err="1"/>
              <a:t>Tark</a:t>
            </a:r>
            <a:r>
              <a:rPr lang="en-US" dirty="0"/>
              <a:t>- </a:t>
            </a:r>
            <a:r>
              <a:rPr lang="en-US" dirty="0" err="1"/>
              <a:t>ja</a:t>
            </a:r>
            <a:r>
              <a:rPr lang="en-US" dirty="0"/>
              <a:t> </a:t>
            </a:r>
            <a:r>
              <a:rPr lang="en-US" dirty="0" err="1"/>
              <a:t>riistvara</a:t>
            </a:r>
            <a:r>
              <a:rPr lang="en-US" dirty="0"/>
              <a:t> </a:t>
            </a:r>
            <a:r>
              <a:rPr lang="en-US" dirty="0" err="1"/>
              <a:t>ning</a:t>
            </a:r>
            <a:r>
              <a:rPr lang="en-US" dirty="0"/>
              <a:t> </a:t>
            </a:r>
            <a:r>
              <a:rPr lang="en-US" dirty="0" err="1"/>
              <a:t>failide</a:t>
            </a:r>
            <a:r>
              <a:rPr lang="en-US" dirty="0"/>
              <a:t> </a:t>
            </a:r>
            <a:r>
              <a:rPr lang="en-US" dirty="0" err="1"/>
              <a:t>haldamine</a:t>
            </a:r>
            <a:endParaRPr lang="en-US" dirty="0"/>
          </a:p>
          <a:p>
            <a:endParaRPr lang="en-US" dirty="0" smtClean="0"/>
          </a:p>
          <a:p>
            <a:endParaRPr lang="en-US" dirty="0"/>
          </a:p>
        </p:txBody>
      </p:sp>
    </p:spTree>
    <p:extLst>
      <p:ext uri="{BB962C8B-B14F-4D97-AF65-F5344CB8AC3E}">
        <p14:creationId xmlns:p14="http://schemas.microsoft.com/office/powerpoint/2010/main" val="22234823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Projekti</a:t>
            </a:r>
            <a:r>
              <a:rPr lang="en-US" dirty="0" smtClean="0"/>
              <a:t> 7 </a:t>
            </a:r>
            <a:r>
              <a:rPr lang="en-US" dirty="0" err="1" smtClean="0"/>
              <a:t>etappi</a:t>
            </a:r>
            <a:r>
              <a:rPr lang="en-US" dirty="0" smtClean="0"/>
              <a:t> </a:t>
            </a:r>
            <a:endParaRPr lang="en-US" dirty="0"/>
          </a:p>
        </p:txBody>
      </p:sp>
      <p:sp>
        <p:nvSpPr>
          <p:cNvPr id="3" name="Content Placeholder 2"/>
          <p:cNvSpPr>
            <a:spLocks noGrp="1"/>
          </p:cNvSpPr>
          <p:nvPr>
            <p:ph idx="1"/>
          </p:nvPr>
        </p:nvSpPr>
        <p:spPr>
          <a:xfrm>
            <a:off x="762000" y="685800"/>
            <a:ext cx="7543800" cy="4514516"/>
          </a:xfrm>
        </p:spPr>
        <p:txBody>
          <a:bodyPr>
            <a:normAutofit fontScale="92500" lnSpcReduction="20000"/>
          </a:bodyPr>
          <a:lstStyle/>
          <a:p>
            <a:pPr marL="0" indent="0" algn="ctr">
              <a:buNone/>
            </a:pPr>
            <a:r>
              <a:rPr lang="et-EE" dirty="0"/>
              <a:t>1. Projekti ettevalmistamine </a:t>
            </a:r>
            <a:endParaRPr lang="en-US" dirty="0"/>
          </a:p>
          <a:p>
            <a:pPr marL="0" indent="0" algn="ctr">
              <a:buNone/>
            </a:pPr>
            <a:r>
              <a:rPr lang="et-EE" dirty="0" smtClean="0"/>
              <a:t>⬇</a:t>
            </a:r>
          </a:p>
          <a:p>
            <a:pPr marL="0" indent="0" algn="ctr">
              <a:buNone/>
            </a:pPr>
            <a:r>
              <a:rPr lang="et-EE" dirty="0" smtClean="0"/>
              <a:t>2</a:t>
            </a:r>
            <a:r>
              <a:rPr lang="et-EE" dirty="0"/>
              <a:t>. Juhendite koostamine</a:t>
            </a:r>
            <a:endParaRPr lang="en-US" dirty="0"/>
          </a:p>
          <a:p>
            <a:pPr marL="0" indent="0" algn="ctr">
              <a:buNone/>
            </a:pPr>
            <a:r>
              <a:rPr lang="et-EE" dirty="0"/>
              <a:t>⬇︎</a:t>
            </a:r>
            <a:endParaRPr lang="en-US" dirty="0"/>
          </a:p>
          <a:p>
            <a:pPr marL="0" indent="0" algn="ctr">
              <a:buNone/>
            </a:pPr>
            <a:r>
              <a:rPr lang="et-EE" dirty="0"/>
              <a:t>3. Tõlkimine</a:t>
            </a:r>
            <a:endParaRPr lang="en-US" dirty="0"/>
          </a:p>
          <a:p>
            <a:pPr marL="0" indent="0" algn="ctr">
              <a:buNone/>
            </a:pPr>
            <a:r>
              <a:rPr lang="et-EE" dirty="0"/>
              <a:t>↓↑</a:t>
            </a:r>
            <a:endParaRPr lang="en-US" dirty="0"/>
          </a:p>
          <a:p>
            <a:pPr marL="0" indent="0" algn="ctr">
              <a:buNone/>
            </a:pPr>
            <a:r>
              <a:rPr lang="et-EE" dirty="0"/>
              <a:t>4. Toimetamine</a:t>
            </a:r>
            <a:endParaRPr lang="en-US" dirty="0"/>
          </a:p>
          <a:p>
            <a:pPr marL="0" indent="0" algn="ctr">
              <a:buNone/>
            </a:pPr>
            <a:r>
              <a:rPr lang="et-EE" dirty="0"/>
              <a:t>↓↑</a:t>
            </a:r>
            <a:endParaRPr lang="en-US" dirty="0"/>
          </a:p>
          <a:p>
            <a:pPr marL="0" indent="0" algn="ctr">
              <a:buNone/>
            </a:pPr>
            <a:r>
              <a:rPr lang="et-EE" dirty="0"/>
              <a:t>5. Testimine</a:t>
            </a:r>
            <a:endParaRPr lang="en-US" dirty="0"/>
          </a:p>
          <a:p>
            <a:pPr marL="0" indent="0" algn="ctr">
              <a:buNone/>
            </a:pPr>
            <a:r>
              <a:rPr lang="et-EE" dirty="0"/>
              <a:t>⬇︎</a:t>
            </a:r>
            <a:endParaRPr lang="en-US" dirty="0"/>
          </a:p>
          <a:p>
            <a:pPr marL="0" indent="0" algn="ctr">
              <a:buNone/>
            </a:pPr>
            <a:r>
              <a:rPr lang="et-EE" dirty="0"/>
              <a:t>6. Internetis avaldamine </a:t>
            </a:r>
            <a:endParaRPr lang="en-US" dirty="0"/>
          </a:p>
          <a:p>
            <a:pPr marL="0" indent="0" algn="ctr">
              <a:buNone/>
            </a:pPr>
            <a:r>
              <a:rPr lang="et-EE" dirty="0"/>
              <a:t>⬇︎</a:t>
            </a:r>
            <a:endParaRPr lang="en-US" dirty="0"/>
          </a:p>
          <a:p>
            <a:pPr marL="0" indent="0" algn="ctr">
              <a:buNone/>
            </a:pPr>
            <a:r>
              <a:rPr lang="et-EE" dirty="0"/>
              <a:t>7. Kirjastamine</a:t>
            </a:r>
            <a:endParaRPr lang="en-US" dirty="0"/>
          </a:p>
          <a:p>
            <a:endParaRPr lang="en-US" dirty="0"/>
          </a:p>
        </p:txBody>
      </p:sp>
    </p:spTree>
    <p:extLst>
      <p:ext uri="{BB962C8B-B14F-4D97-AF65-F5344CB8AC3E}">
        <p14:creationId xmlns:p14="http://schemas.microsoft.com/office/powerpoint/2010/main" val="23387689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Riskid</a:t>
            </a:r>
            <a:endParaRPr lang="en-US" dirty="0"/>
          </a:p>
        </p:txBody>
      </p:sp>
      <p:sp>
        <p:nvSpPr>
          <p:cNvPr id="3" name="Content Placeholder 2"/>
          <p:cNvSpPr>
            <a:spLocks noGrp="1"/>
          </p:cNvSpPr>
          <p:nvPr>
            <p:ph idx="1"/>
          </p:nvPr>
        </p:nvSpPr>
        <p:spPr/>
        <p:txBody>
          <a:bodyPr/>
          <a:lstStyle/>
          <a:p>
            <a:r>
              <a:rPr lang="et-EE" dirty="0"/>
              <a:t>Madala enesearendamise motivatsiooniga tõlkide palkamine </a:t>
            </a:r>
            <a:endParaRPr lang="et-EE" dirty="0" smtClean="0"/>
          </a:p>
          <a:p>
            <a:r>
              <a:rPr lang="et-EE" dirty="0"/>
              <a:t>Tõlkija/toimetajaga muutumisel muutused stiilis</a:t>
            </a:r>
            <a:r>
              <a:rPr lang="en-US" dirty="0"/>
              <a:t> </a:t>
            </a:r>
            <a:endParaRPr lang="en-US" dirty="0" smtClean="0"/>
          </a:p>
          <a:p>
            <a:r>
              <a:rPr lang="et-EE" dirty="0"/>
              <a:t>Terminoloogia keerulisus </a:t>
            </a:r>
            <a:endParaRPr lang="et-EE" dirty="0" smtClean="0"/>
          </a:p>
          <a:p>
            <a:r>
              <a:rPr lang="en-US" dirty="0" err="1"/>
              <a:t>Ajakulu</a:t>
            </a:r>
            <a:r>
              <a:rPr lang="en-US" dirty="0"/>
              <a:t> </a:t>
            </a:r>
            <a:r>
              <a:rPr lang="en-US" dirty="0" err="1"/>
              <a:t>suurenemine</a:t>
            </a:r>
            <a:r>
              <a:rPr lang="en-US" dirty="0"/>
              <a:t> </a:t>
            </a:r>
            <a:endParaRPr lang="en-US" dirty="0" smtClean="0"/>
          </a:p>
          <a:p>
            <a:r>
              <a:rPr lang="en-US" dirty="0" err="1"/>
              <a:t>Tõlgete</a:t>
            </a:r>
            <a:r>
              <a:rPr lang="en-US" dirty="0"/>
              <a:t> </a:t>
            </a:r>
            <a:r>
              <a:rPr lang="en-US" dirty="0" err="1"/>
              <a:t>ebaühtlus</a:t>
            </a:r>
            <a:r>
              <a:rPr lang="en-US" dirty="0"/>
              <a:t> </a:t>
            </a:r>
            <a:endParaRPr lang="en-US" dirty="0" smtClean="0"/>
          </a:p>
          <a:p>
            <a:r>
              <a:rPr lang="en-US" dirty="0" err="1" smtClean="0"/>
              <a:t>Koostööpartnerite</a:t>
            </a:r>
            <a:r>
              <a:rPr lang="en-US" dirty="0" smtClean="0"/>
              <a:t> </a:t>
            </a:r>
            <a:r>
              <a:rPr lang="en-US" dirty="0" err="1"/>
              <a:t>või</a:t>
            </a:r>
            <a:r>
              <a:rPr lang="en-US" dirty="0"/>
              <a:t> </a:t>
            </a:r>
            <a:r>
              <a:rPr lang="en-US" dirty="0" err="1"/>
              <a:t>rahastajate</a:t>
            </a:r>
            <a:r>
              <a:rPr lang="en-US" dirty="0"/>
              <a:t> </a:t>
            </a:r>
            <a:r>
              <a:rPr lang="en-US" dirty="0" err="1"/>
              <a:t>lahkumine</a:t>
            </a:r>
            <a:r>
              <a:rPr lang="en-US" dirty="0"/>
              <a:t> </a:t>
            </a:r>
          </a:p>
        </p:txBody>
      </p:sp>
    </p:spTree>
    <p:extLst>
      <p:ext uri="{BB962C8B-B14F-4D97-AF65-F5344CB8AC3E}">
        <p14:creationId xmlns:p14="http://schemas.microsoft.com/office/powerpoint/2010/main" val="37076515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Tõlkekvaliteedi</a:t>
            </a:r>
            <a:r>
              <a:rPr lang="en-US" dirty="0" smtClean="0"/>
              <a:t> </a:t>
            </a:r>
            <a:r>
              <a:rPr lang="en-US" dirty="0" err="1" smtClean="0"/>
              <a:t>tagamine</a:t>
            </a:r>
            <a:endParaRPr lang="en-US" dirty="0"/>
          </a:p>
        </p:txBody>
      </p:sp>
      <p:sp>
        <p:nvSpPr>
          <p:cNvPr id="3" name="Content Placeholder 2"/>
          <p:cNvSpPr>
            <a:spLocks noGrp="1"/>
          </p:cNvSpPr>
          <p:nvPr>
            <p:ph idx="1"/>
          </p:nvPr>
        </p:nvSpPr>
        <p:spPr>
          <a:xfrm>
            <a:off x="762000" y="685800"/>
            <a:ext cx="7543800" cy="4768516"/>
          </a:xfrm>
        </p:spPr>
        <p:txBody>
          <a:bodyPr>
            <a:normAutofit/>
          </a:bodyPr>
          <a:lstStyle/>
          <a:p>
            <a:r>
              <a:rPr lang="en-US" b="1" dirty="0" err="1"/>
              <a:t>Tõlkekvaliteedi</a:t>
            </a:r>
            <a:r>
              <a:rPr lang="en-US" b="1" dirty="0"/>
              <a:t> </a:t>
            </a:r>
            <a:r>
              <a:rPr lang="en-US" dirty="0" err="1"/>
              <a:t>tagab</a:t>
            </a:r>
            <a:r>
              <a:rPr lang="en-US" dirty="0"/>
              <a:t> </a:t>
            </a:r>
            <a:r>
              <a:rPr lang="en-US" dirty="0" err="1"/>
              <a:t>professionaalse</a:t>
            </a:r>
            <a:r>
              <a:rPr lang="en-US" dirty="0"/>
              <a:t> </a:t>
            </a:r>
            <a:r>
              <a:rPr lang="en-US" dirty="0" err="1"/>
              <a:t>tõlkemeeskonna</a:t>
            </a:r>
            <a:r>
              <a:rPr lang="en-US" dirty="0"/>
              <a:t> </a:t>
            </a:r>
            <a:r>
              <a:rPr lang="en-US" dirty="0" err="1"/>
              <a:t>palkamine</a:t>
            </a:r>
            <a:r>
              <a:rPr lang="en-US" dirty="0"/>
              <a:t>, </a:t>
            </a:r>
            <a:r>
              <a:rPr lang="en-US" dirty="0" err="1"/>
              <a:t>budismi</a:t>
            </a:r>
            <a:r>
              <a:rPr lang="en-US" dirty="0"/>
              <a:t> </a:t>
            </a:r>
            <a:r>
              <a:rPr lang="en-US" dirty="0" err="1"/>
              <a:t>valdkonna</a:t>
            </a:r>
            <a:r>
              <a:rPr lang="en-US" dirty="0"/>
              <a:t> </a:t>
            </a:r>
            <a:r>
              <a:rPr lang="en-US" dirty="0" err="1"/>
              <a:t>tippspetsialistide</a:t>
            </a:r>
            <a:r>
              <a:rPr lang="en-US" dirty="0"/>
              <a:t> </a:t>
            </a:r>
            <a:r>
              <a:rPr lang="en-US" dirty="0" err="1"/>
              <a:t>ja</a:t>
            </a:r>
            <a:r>
              <a:rPr lang="en-US" dirty="0"/>
              <a:t> </a:t>
            </a:r>
            <a:r>
              <a:rPr lang="en-US" dirty="0" err="1"/>
              <a:t>välisspetsialistide</a:t>
            </a:r>
            <a:r>
              <a:rPr lang="en-US" dirty="0"/>
              <a:t> </a:t>
            </a:r>
            <a:r>
              <a:rPr lang="en-US" dirty="0" err="1"/>
              <a:t>kaasamine</a:t>
            </a:r>
            <a:r>
              <a:rPr lang="en-US" dirty="0"/>
              <a:t>, </a:t>
            </a:r>
            <a:r>
              <a:rPr lang="en-US" dirty="0" err="1"/>
              <a:t>juhendite</a:t>
            </a:r>
            <a:r>
              <a:rPr lang="en-US" dirty="0"/>
              <a:t> </a:t>
            </a:r>
            <a:r>
              <a:rPr lang="en-US" dirty="0" err="1"/>
              <a:t>ja</a:t>
            </a:r>
            <a:r>
              <a:rPr lang="en-US" dirty="0"/>
              <a:t> </a:t>
            </a:r>
            <a:r>
              <a:rPr lang="en-US" dirty="0" err="1"/>
              <a:t>sõnaraamatu</a:t>
            </a:r>
            <a:r>
              <a:rPr lang="en-US" dirty="0"/>
              <a:t> </a:t>
            </a:r>
            <a:r>
              <a:rPr lang="en-US" dirty="0" err="1"/>
              <a:t>koostamine</a:t>
            </a:r>
            <a:r>
              <a:rPr lang="en-US" dirty="0"/>
              <a:t> </a:t>
            </a:r>
            <a:r>
              <a:rPr lang="en-US" dirty="0" err="1"/>
              <a:t>ja</a:t>
            </a:r>
            <a:r>
              <a:rPr lang="en-US" dirty="0"/>
              <a:t> </a:t>
            </a:r>
            <a:r>
              <a:rPr lang="en-US" dirty="0" err="1"/>
              <a:t>tõlgete</a:t>
            </a:r>
            <a:r>
              <a:rPr lang="en-US" dirty="0"/>
              <a:t> </a:t>
            </a:r>
            <a:r>
              <a:rPr lang="en-US" dirty="0" err="1"/>
              <a:t>põhjalik</a:t>
            </a:r>
            <a:r>
              <a:rPr lang="en-US" dirty="0"/>
              <a:t> </a:t>
            </a:r>
            <a:r>
              <a:rPr lang="en-US" dirty="0" err="1"/>
              <a:t>toimetamine</a:t>
            </a:r>
            <a:r>
              <a:rPr lang="en-US" dirty="0"/>
              <a:t> </a:t>
            </a:r>
            <a:r>
              <a:rPr lang="en-US" dirty="0" err="1"/>
              <a:t>viies</a:t>
            </a:r>
            <a:r>
              <a:rPr lang="en-US" dirty="0"/>
              <a:t> </a:t>
            </a:r>
            <a:r>
              <a:rPr lang="en-US" dirty="0" err="1"/>
              <a:t>etapis</a:t>
            </a:r>
            <a:r>
              <a:rPr lang="en-US" dirty="0"/>
              <a:t> </a:t>
            </a:r>
            <a:r>
              <a:rPr lang="en-US" dirty="0" err="1"/>
              <a:t>kahe</a:t>
            </a:r>
            <a:r>
              <a:rPr lang="en-US" dirty="0"/>
              <a:t> </a:t>
            </a:r>
            <a:r>
              <a:rPr lang="en-US" dirty="0" err="1"/>
              <a:t>erineva</a:t>
            </a:r>
            <a:r>
              <a:rPr lang="en-US" dirty="0"/>
              <a:t> </a:t>
            </a:r>
            <a:r>
              <a:rPr lang="en-US" dirty="0" err="1"/>
              <a:t>toimetaja</a:t>
            </a:r>
            <a:r>
              <a:rPr lang="en-US" dirty="0"/>
              <a:t> (</a:t>
            </a:r>
            <a:r>
              <a:rPr lang="en-US" dirty="0" err="1"/>
              <a:t>toimetaja</a:t>
            </a:r>
            <a:r>
              <a:rPr lang="en-US" dirty="0"/>
              <a:t> </a:t>
            </a:r>
            <a:r>
              <a:rPr lang="en-US" dirty="0" smtClean="0"/>
              <a:t>+ </a:t>
            </a:r>
            <a:r>
              <a:rPr lang="en-US" dirty="0" err="1"/>
              <a:t>erialatoimetaja</a:t>
            </a:r>
            <a:r>
              <a:rPr lang="en-US" dirty="0"/>
              <a:t>) </a:t>
            </a:r>
            <a:r>
              <a:rPr lang="en-US" dirty="0" err="1"/>
              <a:t>poolt</a:t>
            </a:r>
            <a:r>
              <a:rPr lang="en-US" dirty="0" smtClean="0"/>
              <a:t>:</a:t>
            </a:r>
            <a:endParaRPr lang="en-US" dirty="0"/>
          </a:p>
          <a:p>
            <a:pPr lvl="0"/>
            <a:r>
              <a:rPr lang="en-US" b="1" dirty="0" err="1"/>
              <a:t>Dokumendi</a:t>
            </a:r>
            <a:r>
              <a:rPr lang="en-US" b="1" dirty="0"/>
              <a:t> </a:t>
            </a:r>
            <a:r>
              <a:rPr lang="en-US" b="1" dirty="0" err="1"/>
              <a:t>toimetamine</a:t>
            </a:r>
            <a:r>
              <a:rPr lang="en-US" dirty="0"/>
              <a:t> </a:t>
            </a:r>
            <a:endParaRPr lang="en-US" dirty="0" smtClean="0"/>
          </a:p>
          <a:p>
            <a:pPr lvl="0"/>
            <a:r>
              <a:rPr lang="en-US" b="1" dirty="0" err="1" smtClean="0"/>
              <a:t>Stiilitoimetamine</a:t>
            </a:r>
            <a:r>
              <a:rPr lang="en-US" dirty="0" smtClean="0"/>
              <a:t>  </a:t>
            </a:r>
          </a:p>
          <a:p>
            <a:pPr lvl="0"/>
            <a:r>
              <a:rPr lang="en-US" b="1" dirty="0" err="1" smtClean="0"/>
              <a:t>Struktuuritoimetamine</a:t>
            </a:r>
            <a:r>
              <a:rPr lang="en-US" dirty="0" smtClean="0"/>
              <a:t> </a:t>
            </a:r>
          </a:p>
          <a:p>
            <a:pPr lvl="0"/>
            <a:r>
              <a:rPr lang="en-US" b="1" dirty="0" err="1" smtClean="0"/>
              <a:t>Erialaline</a:t>
            </a:r>
            <a:r>
              <a:rPr lang="en-US" b="1" dirty="0" smtClean="0"/>
              <a:t> </a:t>
            </a:r>
            <a:r>
              <a:rPr lang="en-US" b="1" dirty="0" err="1" smtClean="0"/>
              <a:t>toimetamine</a:t>
            </a:r>
            <a:endParaRPr lang="en-US" dirty="0"/>
          </a:p>
        </p:txBody>
      </p:sp>
    </p:spTree>
    <p:extLst>
      <p:ext uri="{BB962C8B-B14F-4D97-AF65-F5344CB8AC3E}">
        <p14:creationId xmlns:p14="http://schemas.microsoft.com/office/powerpoint/2010/main" val="377288656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039894"/>
            <a:ext cx="6781800" cy="1132305"/>
          </a:xfrm>
        </p:spPr>
        <p:txBody>
          <a:bodyPr/>
          <a:lstStyle/>
          <a:p>
            <a:r>
              <a:rPr lang="en-US" dirty="0" err="1" smtClean="0"/>
              <a:t>Kes</a:t>
            </a:r>
            <a:r>
              <a:rPr lang="en-US" dirty="0" smtClean="0"/>
              <a:t> me </a:t>
            </a:r>
            <a:r>
              <a:rPr lang="en-US" dirty="0" err="1" smtClean="0"/>
              <a:t>oleme</a:t>
            </a:r>
            <a:endParaRPr lang="en-US" dirty="0"/>
          </a:p>
        </p:txBody>
      </p:sp>
      <p:sp>
        <p:nvSpPr>
          <p:cNvPr id="3" name="Content Placeholder 2"/>
          <p:cNvSpPr>
            <a:spLocks noGrp="1"/>
          </p:cNvSpPr>
          <p:nvPr>
            <p:ph idx="1"/>
          </p:nvPr>
        </p:nvSpPr>
        <p:spPr>
          <a:xfrm>
            <a:off x="762000" y="685800"/>
            <a:ext cx="7543800" cy="4648200"/>
          </a:xfrm>
        </p:spPr>
        <p:txBody>
          <a:bodyPr>
            <a:normAutofit fontScale="85000" lnSpcReduction="20000"/>
          </a:bodyPr>
          <a:lstStyle/>
          <a:p>
            <a:pPr marL="0" indent="0" algn="ctr">
              <a:buNone/>
            </a:pPr>
            <a:r>
              <a:rPr lang="en-US" b="1" dirty="0" err="1"/>
              <a:t>Ajakava</a:t>
            </a:r>
            <a:r>
              <a:rPr lang="en-US" b="1" dirty="0"/>
              <a:t>:</a:t>
            </a:r>
            <a:r>
              <a:rPr lang="en-US" dirty="0"/>
              <a:t> 11.00 – 13.00, </a:t>
            </a:r>
            <a:r>
              <a:rPr lang="en-US" dirty="0" err="1"/>
              <a:t>Lõuna</a:t>
            </a:r>
            <a:r>
              <a:rPr lang="en-US" dirty="0"/>
              <a:t> 1 </a:t>
            </a:r>
            <a:r>
              <a:rPr lang="en-US" dirty="0" err="1"/>
              <a:t>tund</a:t>
            </a:r>
            <a:r>
              <a:rPr lang="en-US" dirty="0"/>
              <a:t>, 14.00 – 16.00.</a:t>
            </a:r>
          </a:p>
          <a:p>
            <a:pPr marL="0" indent="0">
              <a:buNone/>
            </a:pPr>
            <a:endParaRPr lang="en-US" b="1" dirty="0" smtClean="0"/>
          </a:p>
          <a:p>
            <a:pPr marL="0" indent="0">
              <a:buNone/>
            </a:pPr>
            <a:r>
              <a:rPr lang="en-US" b="1" dirty="0" smtClean="0"/>
              <a:t>Venerable Dr. </a:t>
            </a:r>
            <a:r>
              <a:rPr lang="en-US" b="1" dirty="0" err="1" smtClean="0"/>
              <a:t>Piyaratana</a:t>
            </a:r>
            <a:r>
              <a:rPr lang="en-US" b="1" dirty="0" smtClean="0"/>
              <a:t> </a:t>
            </a:r>
            <a:r>
              <a:rPr lang="en-US" b="1" dirty="0" err="1" smtClean="0"/>
              <a:t>Walmoruwe</a:t>
            </a:r>
            <a:endParaRPr lang="en-US" b="1" dirty="0" smtClean="0"/>
          </a:p>
          <a:p>
            <a:r>
              <a:rPr lang="en-US" dirty="0"/>
              <a:t>BA University of </a:t>
            </a:r>
            <a:r>
              <a:rPr lang="en-US" dirty="0" err="1" smtClean="0"/>
              <a:t>Peradeniya</a:t>
            </a:r>
            <a:r>
              <a:rPr lang="en-US" dirty="0" smtClean="0"/>
              <a:t>, </a:t>
            </a:r>
            <a:r>
              <a:rPr lang="en-US" dirty="0" err="1" smtClean="0"/>
              <a:t>Pali</a:t>
            </a:r>
            <a:r>
              <a:rPr lang="en-US" dirty="0"/>
              <a:t>/Buddhist </a:t>
            </a:r>
            <a:r>
              <a:rPr lang="en-US" dirty="0" smtClean="0"/>
              <a:t>Studies</a:t>
            </a:r>
            <a:endParaRPr lang="en-US" dirty="0"/>
          </a:p>
          <a:p>
            <a:r>
              <a:rPr lang="en-US" dirty="0"/>
              <a:t>MA </a:t>
            </a:r>
            <a:r>
              <a:rPr lang="en-US" dirty="0" err="1"/>
              <a:t>Mahachulalongkornrajavidyalaya</a:t>
            </a:r>
            <a:r>
              <a:rPr lang="en-US" dirty="0"/>
              <a:t> </a:t>
            </a:r>
            <a:r>
              <a:rPr lang="en-US" dirty="0" smtClean="0"/>
              <a:t>University, Buddhist Studies</a:t>
            </a:r>
            <a:endParaRPr lang="en-US" dirty="0"/>
          </a:p>
          <a:p>
            <a:r>
              <a:rPr lang="en-US" dirty="0" smtClean="0"/>
              <a:t>MA </a:t>
            </a:r>
            <a:r>
              <a:rPr lang="en-US" dirty="0"/>
              <a:t>The Buddhist &amp; </a:t>
            </a:r>
            <a:r>
              <a:rPr lang="en-US" dirty="0" err="1"/>
              <a:t>Pali</a:t>
            </a:r>
            <a:r>
              <a:rPr lang="en-US" dirty="0"/>
              <a:t> </a:t>
            </a:r>
            <a:r>
              <a:rPr lang="en-US" dirty="0" smtClean="0"/>
              <a:t>University, Sanskrit</a:t>
            </a:r>
            <a:endParaRPr lang="en-US" dirty="0"/>
          </a:p>
          <a:p>
            <a:r>
              <a:rPr lang="en-US" dirty="0" smtClean="0"/>
              <a:t>PhD </a:t>
            </a:r>
            <a:r>
              <a:rPr lang="en-US" dirty="0" err="1"/>
              <a:t>Mahachulalongkornrajavidyalaya</a:t>
            </a:r>
            <a:r>
              <a:rPr lang="en-US" dirty="0"/>
              <a:t> </a:t>
            </a:r>
            <a:r>
              <a:rPr lang="en-US" dirty="0" smtClean="0"/>
              <a:t>University, </a:t>
            </a:r>
            <a:r>
              <a:rPr lang="en-US" dirty="0" err="1"/>
              <a:t>Pali</a:t>
            </a:r>
            <a:r>
              <a:rPr lang="en-US" dirty="0"/>
              <a:t>/Buddhist Studies</a:t>
            </a:r>
          </a:p>
          <a:p>
            <a:endParaRPr lang="en-US" dirty="0" smtClean="0"/>
          </a:p>
          <a:p>
            <a:pPr marL="0" indent="0">
              <a:buNone/>
            </a:pPr>
            <a:r>
              <a:rPr lang="en-US" b="1" dirty="0" smtClean="0"/>
              <a:t>Venerable </a:t>
            </a:r>
            <a:r>
              <a:rPr lang="en-US" b="1" dirty="0" err="1"/>
              <a:t>Ṭhitañāṇo</a:t>
            </a:r>
            <a:r>
              <a:rPr lang="en-US" b="1" dirty="0"/>
              <a:t> </a:t>
            </a:r>
            <a:r>
              <a:rPr lang="en-US" b="1" dirty="0" err="1" smtClean="0"/>
              <a:t>Bhikkhu</a:t>
            </a:r>
            <a:endParaRPr lang="en-US" b="1" dirty="0" smtClean="0"/>
          </a:p>
          <a:p>
            <a:r>
              <a:rPr lang="en-US" dirty="0" smtClean="0"/>
              <a:t>BA Tartu </a:t>
            </a:r>
            <a:r>
              <a:rPr lang="en-US" dirty="0" err="1" smtClean="0"/>
              <a:t>Ülikool</a:t>
            </a:r>
            <a:r>
              <a:rPr lang="en-US" dirty="0" smtClean="0"/>
              <a:t>, </a:t>
            </a:r>
            <a:r>
              <a:rPr lang="en-US" dirty="0" err="1" smtClean="0"/>
              <a:t>Psühholoogia</a:t>
            </a:r>
            <a:r>
              <a:rPr lang="en-US" dirty="0" smtClean="0"/>
              <a:t> </a:t>
            </a:r>
          </a:p>
          <a:p>
            <a:r>
              <a:rPr lang="en-US" dirty="0" err="1" smtClean="0"/>
              <a:t>Diplomiõpe</a:t>
            </a:r>
            <a:r>
              <a:rPr lang="en-US" dirty="0" smtClean="0"/>
              <a:t> NLP </a:t>
            </a:r>
            <a:r>
              <a:rPr lang="en-US" dirty="0" err="1" smtClean="0"/>
              <a:t>Instituut</a:t>
            </a:r>
            <a:r>
              <a:rPr lang="en-US" dirty="0" smtClean="0"/>
              <a:t>, NLP master</a:t>
            </a:r>
          </a:p>
          <a:p>
            <a:r>
              <a:rPr lang="en-US" dirty="0" smtClean="0"/>
              <a:t>FHA </a:t>
            </a:r>
            <a:r>
              <a:rPr lang="en-US" dirty="0" err="1" smtClean="0"/>
              <a:t>Hüpnoteraapia</a:t>
            </a:r>
            <a:endParaRPr lang="en-US" dirty="0" smtClean="0"/>
          </a:p>
          <a:p>
            <a:r>
              <a:rPr lang="en-US" dirty="0" smtClean="0"/>
              <a:t>Stern </a:t>
            </a:r>
            <a:r>
              <a:rPr lang="en-US" dirty="0" err="1" smtClean="0"/>
              <a:t>Institut</a:t>
            </a:r>
            <a:r>
              <a:rPr lang="en-US" dirty="0" smtClean="0"/>
              <a:t>, </a:t>
            </a:r>
            <a:r>
              <a:rPr lang="en-US" dirty="0" err="1" smtClean="0"/>
              <a:t>Suhtlemis</a:t>
            </a:r>
            <a:r>
              <a:rPr lang="en-US" dirty="0" smtClean="0"/>
              <a:t>- </a:t>
            </a:r>
            <a:r>
              <a:rPr lang="en-US" dirty="0" err="1" smtClean="0"/>
              <a:t>ja</a:t>
            </a:r>
            <a:r>
              <a:rPr lang="en-US" dirty="0" smtClean="0"/>
              <a:t> </a:t>
            </a:r>
            <a:r>
              <a:rPr lang="en-US" dirty="0" err="1" smtClean="0"/>
              <a:t>motivatsiooni</a:t>
            </a:r>
            <a:r>
              <a:rPr lang="en-US" dirty="0" smtClean="0"/>
              <a:t> </a:t>
            </a:r>
            <a:r>
              <a:rPr lang="en-US" dirty="0" err="1" smtClean="0"/>
              <a:t>treener</a:t>
            </a:r>
            <a:r>
              <a:rPr lang="en-US" dirty="0" smtClean="0"/>
              <a:t>, </a:t>
            </a:r>
            <a:r>
              <a:rPr lang="en-US" dirty="0" err="1" smtClean="0"/>
              <a:t>andragoogika</a:t>
            </a:r>
            <a:endParaRPr lang="en-US" dirty="0" smtClean="0"/>
          </a:p>
          <a:p>
            <a:r>
              <a:rPr lang="en-US" dirty="0" smtClean="0"/>
              <a:t>MA </a:t>
            </a:r>
            <a:r>
              <a:rPr lang="en-US" dirty="0" err="1" smtClean="0"/>
              <a:t>Mahachulalongkornrajavidyalaya</a:t>
            </a:r>
            <a:r>
              <a:rPr lang="en-US" dirty="0" smtClean="0"/>
              <a:t> </a:t>
            </a:r>
            <a:r>
              <a:rPr lang="en-US" dirty="0" err="1" smtClean="0"/>
              <a:t>Ülikool</a:t>
            </a:r>
            <a:r>
              <a:rPr lang="en-US" dirty="0" smtClean="0"/>
              <a:t>, </a:t>
            </a:r>
            <a:r>
              <a:rPr lang="en-US" dirty="0" err="1" smtClean="0"/>
              <a:t>Budism</a:t>
            </a:r>
            <a:r>
              <a:rPr lang="en-US" dirty="0" smtClean="0"/>
              <a:t> </a:t>
            </a:r>
          </a:p>
          <a:p>
            <a:pPr marL="0" indent="0">
              <a:buNone/>
            </a:pPr>
            <a:endParaRPr lang="en-US" dirty="0" smtClean="0"/>
          </a:p>
        </p:txBody>
      </p:sp>
    </p:spTree>
    <p:extLst>
      <p:ext uri="{BB962C8B-B14F-4D97-AF65-F5344CB8AC3E}">
        <p14:creationId xmlns:p14="http://schemas.microsoft.com/office/powerpoint/2010/main" val="377801542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Juhtimiskvaliteedi</a:t>
            </a:r>
            <a:r>
              <a:rPr lang="en-US" dirty="0" smtClean="0"/>
              <a:t> </a:t>
            </a:r>
            <a:r>
              <a:rPr lang="en-US" dirty="0" err="1" smtClean="0"/>
              <a:t>tagamine</a:t>
            </a:r>
            <a:endParaRPr lang="en-US" dirty="0"/>
          </a:p>
        </p:txBody>
      </p:sp>
      <p:sp>
        <p:nvSpPr>
          <p:cNvPr id="3" name="Content Placeholder 2"/>
          <p:cNvSpPr>
            <a:spLocks noGrp="1"/>
          </p:cNvSpPr>
          <p:nvPr>
            <p:ph idx="1"/>
          </p:nvPr>
        </p:nvSpPr>
        <p:spPr/>
        <p:txBody>
          <a:bodyPr/>
          <a:lstStyle/>
          <a:p>
            <a:pPr marL="0" indent="0">
              <a:buNone/>
            </a:pPr>
            <a:r>
              <a:rPr lang="en-US" dirty="0" err="1"/>
              <a:t>Juhtimiskvaliteedi</a:t>
            </a:r>
            <a:r>
              <a:rPr lang="en-US" dirty="0"/>
              <a:t> </a:t>
            </a:r>
            <a:r>
              <a:rPr lang="en-US" dirty="0" err="1"/>
              <a:t>tagab</a:t>
            </a:r>
            <a:r>
              <a:rPr lang="en-US" dirty="0"/>
              <a:t> </a:t>
            </a:r>
            <a:r>
              <a:rPr lang="en-US" dirty="0" err="1"/>
              <a:t>professionaalse</a:t>
            </a:r>
            <a:r>
              <a:rPr lang="en-US" dirty="0"/>
              <a:t> </a:t>
            </a:r>
            <a:r>
              <a:rPr lang="en-US" dirty="0" err="1"/>
              <a:t>projektijuhi</a:t>
            </a:r>
            <a:r>
              <a:rPr lang="en-US" dirty="0"/>
              <a:t> </a:t>
            </a:r>
            <a:r>
              <a:rPr lang="en-US" dirty="0" err="1"/>
              <a:t>ja</a:t>
            </a:r>
            <a:r>
              <a:rPr lang="en-US" dirty="0"/>
              <a:t> </a:t>
            </a:r>
            <a:r>
              <a:rPr lang="en-US" dirty="0" err="1"/>
              <a:t>infotehnoloogia-spetsialisti</a:t>
            </a:r>
            <a:r>
              <a:rPr lang="en-US" dirty="0"/>
              <a:t> </a:t>
            </a:r>
            <a:r>
              <a:rPr lang="en-US" dirty="0" err="1"/>
              <a:t>palkamine</a:t>
            </a:r>
            <a:r>
              <a:rPr lang="en-US" dirty="0"/>
              <a:t>. </a:t>
            </a:r>
            <a:endParaRPr lang="en-US" dirty="0" smtClean="0"/>
          </a:p>
          <a:p>
            <a:pPr marL="0" indent="0">
              <a:buNone/>
            </a:pPr>
            <a:endParaRPr lang="en-US" dirty="0" smtClean="0"/>
          </a:p>
          <a:p>
            <a:r>
              <a:rPr lang="en-US" b="1" dirty="0" err="1" smtClean="0"/>
              <a:t>Projektijuht</a:t>
            </a:r>
            <a:r>
              <a:rPr lang="en-US" dirty="0" smtClean="0"/>
              <a:t> </a:t>
            </a:r>
            <a:r>
              <a:rPr lang="en-US" dirty="0" err="1"/>
              <a:t>kindlustab</a:t>
            </a:r>
            <a:r>
              <a:rPr lang="en-US" dirty="0"/>
              <a:t> </a:t>
            </a:r>
            <a:r>
              <a:rPr lang="en-US" dirty="0" err="1"/>
              <a:t>efektiivse</a:t>
            </a:r>
            <a:r>
              <a:rPr lang="en-US" dirty="0"/>
              <a:t> </a:t>
            </a:r>
            <a:r>
              <a:rPr lang="en-US" dirty="0" err="1"/>
              <a:t>töökorralduse</a:t>
            </a:r>
            <a:r>
              <a:rPr lang="en-US" dirty="0"/>
              <a:t> </a:t>
            </a:r>
            <a:r>
              <a:rPr lang="en-US" dirty="0" err="1"/>
              <a:t>ja</a:t>
            </a:r>
            <a:r>
              <a:rPr lang="en-US" dirty="0"/>
              <a:t> </a:t>
            </a:r>
            <a:r>
              <a:rPr lang="en-US" dirty="0" err="1"/>
              <a:t>tähtaegadest</a:t>
            </a:r>
            <a:r>
              <a:rPr lang="en-US" dirty="0"/>
              <a:t> </a:t>
            </a:r>
            <a:r>
              <a:rPr lang="en-US" dirty="0" err="1"/>
              <a:t>kinnipidamise</a:t>
            </a:r>
            <a:r>
              <a:rPr lang="en-US" dirty="0"/>
              <a:t>, </a:t>
            </a:r>
            <a:r>
              <a:rPr lang="en-US" dirty="0" err="1"/>
              <a:t>projektiosaliste</a:t>
            </a:r>
            <a:r>
              <a:rPr lang="en-US" dirty="0"/>
              <a:t> </a:t>
            </a:r>
            <a:r>
              <a:rPr lang="en-US" dirty="0" err="1"/>
              <a:t>vahelise</a:t>
            </a:r>
            <a:r>
              <a:rPr lang="en-US" dirty="0"/>
              <a:t> </a:t>
            </a:r>
            <a:r>
              <a:rPr lang="en-US" dirty="0" err="1"/>
              <a:t>efektiivse</a:t>
            </a:r>
            <a:r>
              <a:rPr lang="en-US" dirty="0"/>
              <a:t> </a:t>
            </a:r>
            <a:r>
              <a:rPr lang="en-US" dirty="0" err="1"/>
              <a:t>kommunikatsiooni</a:t>
            </a:r>
            <a:r>
              <a:rPr lang="en-US" dirty="0"/>
              <a:t> </a:t>
            </a:r>
            <a:r>
              <a:rPr lang="en-US" dirty="0" err="1"/>
              <a:t>ja</a:t>
            </a:r>
            <a:r>
              <a:rPr lang="en-US" dirty="0"/>
              <a:t> </a:t>
            </a:r>
            <a:r>
              <a:rPr lang="en-US" dirty="0" err="1"/>
              <a:t>probleemide</a:t>
            </a:r>
            <a:r>
              <a:rPr lang="en-US" dirty="0"/>
              <a:t> </a:t>
            </a:r>
            <a:r>
              <a:rPr lang="en-US" dirty="0" err="1"/>
              <a:t>lahendamise</a:t>
            </a:r>
            <a:r>
              <a:rPr lang="en-US" dirty="0"/>
              <a:t>. </a:t>
            </a:r>
            <a:endParaRPr lang="en-US" dirty="0" smtClean="0"/>
          </a:p>
          <a:p>
            <a:r>
              <a:rPr lang="en-US" b="1" dirty="0" err="1" smtClean="0"/>
              <a:t>Infotehnoloogia</a:t>
            </a:r>
            <a:r>
              <a:rPr lang="en-US" b="1" dirty="0" err="1"/>
              <a:t>-spetsialist</a:t>
            </a:r>
            <a:r>
              <a:rPr lang="en-US" dirty="0"/>
              <a:t> </a:t>
            </a:r>
            <a:r>
              <a:rPr lang="en-US" dirty="0" err="1"/>
              <a:t>kindlustab</a:t>
            </a:r>
            <a:r>
              <a:rPr lang="en-US" dirty="0"/>
              <a:t> </a:t>
            </a:r>
            <a:r>
              <a:rPr lang="en-US" dirty="0" err="1"/>
              <a:t>tõgeteta</a:t>
            </a:r>
            <a:r>
              <a:rPr lang="en-US" dirty="0"/>
              <a:t> </a:t>
            </a:r>
            <a:r>
              <a:rPr lang="en-US" dirty="0" err="1"/>
              <a:t>failide</a:t>
            </a:r>
            <a:r>
              <a:rPr lang="en-US" dirty="0"/>
              <a:t> </a:t>
            </a:r>
            <a:r>
              <a:rPr lang="en-US" dirty="0" err="1"/>
              <a:t>jagamise</a:t>
            </a:r>
            <a:r>
              <a:rPr lang="en-US" dirty="0"/>
              <a:t> </a:t>
            </a:r>
            <a:r>
              <a:rPr lang="en-US" dirty="0" err="1"/>
              <a:t>ja</a:t>
            </a:r>
            <a:r>
              <a:rPr lang="en-US" dirty="0"/>
              <a:t> </a:t>
            </a:r>
            <a:r>
              <a:rPr lang="en-US" dirty="0" err="1"/>
              <a:t>säilimise</a:t>
            </a:r>
            <a:r>
              <a:rPr lang="en-US" dirty="0"/>
              <a:t>.</a:t>
            </a:r>
          </a:p>
          <a:p>
            <a:endParaRPr lang="en-US" dirty="0"/>
          </a:p>
        </p:txBody>
      </p:sp>
    </p:spTree>
    <p:extLst>
      <p:ext uri="{BB962C8B-B14F-4D97-AF65-F5344CB8AC3E}">
        <p14:creationId xmlns:p14="http://schemas.microsoft.com/office/powerpoint/2010/main" val="28782490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Jätkusuutlikkus</a:t>
            </a:r>
            <a:endParaRPr lang="en-US" dirty="0"/>
          </a:p>
        </p:txBody>
      </p:sp>
      <p:sp>
        <p:nvSpPr>
          <p:cNvPr id="3" name="Content Placeholder 2"/>
          <p:cNvSpPr>
            <a:spLocks noGrp="1"/>
          </p:cNvSpPr>
          <p:nvPr>
            <p:ph idx="1"/>
          </p:nvPr>
        </p:nvSpPr>
        <p:spPr/>
        <p:txBody>
          <a:bodyPr>
            <a:normAutofit fontScale="92500" lnSpcReduction="10000"/>
          </a:bodyPr>
          <a:lstStyle/>
          <a:p>
            <a:pPr lvl="0"/>
            <a:r>
              <a:rPr lang="et-EE" dirty="0"/>
              <a:t>Koostatud juhendite üllitamine, tasuta levitamine</a:t>
            </a:r>
            <a:endParaRPr lang="en-US" dirty="0"/>
          </a:p>
          <a:p>
            <a:pPr lvl="0"/>
            <a:r>
              <a:rPr lang="et-EE" dirty="0"/>
              <a:t>Edasine tõlgete parandamine ja täpsustamine (vajadusel)</a:t>
            </a:r>
            <a:endParaRPr lang="en-US" dirty="0"/>
          </a:p>
          <a:p>
            <a:pPr lvl="0"/>
            <a:r>
              <a:rPr lang="et-EE" dirty="0"/>
              <a:t>Tõlkemälu tasuta levitamine ja edasiarendamine</a:t>
            </a:r>
            <a:endParaRPr lang="en-US" dirty="0"/>
          </a:p>
          <a:p>
            <a:pPr lvl="0"/>
            <a:r>
              <a:rPr lang="et-EE" dirty="0"/>
              <a:t>Tipiṭaka kommentaaride (Attakatha, PTS on tõlkinud 11 kommentaari)  ning alakommentaaride tõlkimine ja avaldamine (lisaks Milinda panha, Petakopadesha, Netthippakarana, Abhidhammattha Sangha ?)</a:t>
            </a:r>
            <a:endParaRPr lang="en-US" dirty="0"/>
          </a:p>
          <a:p>
            <a:pPr lvl="0"/>
            <a:r>
              <a:rPr lang="et-EE" dirty="0"/>
              <a:t>Tõlgitud (ja parandatud) Tipiṭaka trükkimine (nõudluse olemasolul) </a:t>
            </a:r>
            <a:endParaRPr lang="en-US" dirty="0"/>
          </a:p>
          <a:p>
            <a:r>
              <a:rPr lang="et-EE" dirty="0"/>
              <a:t>MCU Ülikooli budismi- ja paali keele õpingute osakonna avamine Eestis.</a:t>
            </a:r>
            <a:r>
              <a:rPr lang="en-US" dirty="0"/>
              <a:t> </a:t>
            </a:r>
          </a:p>
        </p:txBody>
      </p:sp>
    </p:spTree>
    <p:extLst>
      <p:ext uri="{BB962C8B-B14F-4D97-AF65-F5344CB8AC3E}">
        <p14:creationId xmlns:p14="http://schemas.microsoft.com/office/powerpoint/2010/main" val="34178226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Projektijuht</a:t>
            </a:r>
            <a:endParaRPr lang="en-US" dirty="0"/>
          </a:p>
        </p:txBody>
      </p:sp>
      <p:sp>
        <p:nvSpPr>
          <p:cNvPr id="3" name="Content Placeholder 2"/>
          <p:cNvSpPr>
            <a:spLocks noGrp="1"/>
          </p:cNvSpPr>
          <p:nvPr>
            <p:ph idx="1"/>
          </p:nvPr>
        </p:nvSpPr>
        <p:spPr>
          <a:xfrm>
            <a:off x="762000" y="538747"/>
            <a:ext cx="7543800" cy="4875463"/>
          </a:xfrm>
        </p:spPr>
        <p:txBody>
          <a:bodyPr>
            <a:normAutofit fontScale="85000" lnSpcReduction="20000"/>
          </a:bodyPr>
          <a:lstStyle/>
          <a:p>
            <a:r>
              <a:rPr lang="et-EE" dirty="0"/>
              <a:t>Nõutav pikaajalise projekti juhtimise </a:t>
            </a:r>
            <a:r>
              <a:rPr lang="et-EE" dirty="0" smtClean="0"/>
              <a:t>kogemus, kõrgharidus ja inglise keele valdamine.</a:t>
            </a:r>
            <a:endParaRPr lang="en-US" dirty="0"/>
          </a:p>
          <a:p>
            <a:r>
              <a:rPr lang="en-US" dirty="0" err="1"/>
              <a:t>Projektijuhi</a:t>
            </a:r>
            <a:r>
              <a:rPr lang="en-US" dirty="0"/>
              <a:t> </a:t>
            </a:r>
            <a:r>
              <a:rPr lang="en-US" dirty="0" err="1"/>
              <a:t>kohuseks</a:t>
            </a:r>
            <a:r>
              <a:rPr lang="en-US" dirty="0"/>
              <a:t> on </a:t>
            </a:r>
            <a:r>
              <a:rPr lang="en-US" dirty="0" err="1"/>
              <a:t>kõiki</a:t>
            </a:r>
            <a:r>
              <a:rPr lang="en-US" dirty="0"/>
              <a:t> </a:t>
            </a:r>
            <a:r>
              <a:rPr lang="en-US" dirty="0" err="1"/>
              <a:t>erinevaid</a:t>
            </a:r>
            <a:r>
              <a:rPr lang="en-US" dirty="0"/>
              <a:t> </a:t>
            </a:r>
            <a:r>
              <a:rPr lang="en-US" dirty="0" err="1"/>
              <a:t>projektilõike</a:t>
            </a:r>
            <a:r>
              <a:rPr lang="en-US" dirty="0"/>
              <a:t> </a:t>
            </a:r>
            <a:r>
              <a:rPr lang="en-US" dirty="0" err="1"/>
              <a:t>ja</a:t>
            </a:r>
            <a:r>
              <a:rPr lang="en-US" dirty="0"/>
              <a:t> </a:t>
            </a:r>
            <a:r>
              <a:rPr lang="en-US" dirty="0" err="1"/>
              <a:t>muid</a:t>
            </a:r>
            <a:r>
              <a:rPr lang="en-US" dirty="0"/>
              <a:t> </a:t>
            </a:r>
            <a:r>
              <a:rPr lang="en-US" dirty="0" err="1"/>
              <a:t>aspekte</a:t>
            </a:r>
            <a:r>
              <a:rPr lang="en-US" dirty="0"/>
              <a:t> </a:t>
            </a:r>
            <a:r>
              <a:rPr lang="en-US" dirty="0" err="1"/>
              <a:t>kontrollida</a:t>
            </a:r>
            <a:r>
              <a:rPr lang="en-US" dirty="0"/>
              <a:t> </a:t>
            </a:r>
            <a:r>
              <a:rPr lang="en-US" dirty="0" err="1"/>
              <a:t>ja</a:t>
            </a:r>
            <a:r>
              <a:rPr lang="en-US" dirty="0"/>
              <a:t> </a:t>
            </a:r>
            <a:r>
              <a:rPr lang="en-US" dirty="0" err="1"/>
              <a:t>vajadusel</a:t>
            </a:r>
            <a:r>
              <a:rPr lang="en-US" dirty="0"/>
              <a:t> </a:t>
            </a:r>
            <a:r>
              <a:rPr lang="en-US" dirty="0" err="1"/>
              <a:t>sekkuda</a:t>
            </a:r>
            <a:r>
              <a:rPr lang="en-US" dirty="0"/>
              <a:t>, et </a:t>
            </a:r>
            <a:r>
              <a:rPr lang="en-US" dirty="0" err="1"/>
              <a:t>saavutada</a:t>
            </a:r>
            <a:r>
              <a:rPr lang="en-US" dirty="0"/>
              <a:t> </a:t>
            </a:r>
            <a:r>
              <a:rPr lang="en-US" dirty="0" err="1"/>
              <a:t>projekti</a:t>
            </a:r>
            <a:r>
              <a:rPr lang="en-US" dirty="0"/>
              <a:t> </a:t>
            </a:r>
            <a:r>
              <a:rPr lang="en-US" dirty="0" err="1"/>
              <a:t>lõppeesmärgid</a:t>
            </a:r>
            <a:r>
              <a:rPr lang="en-US" dirty="0"/>
              <a:t> </a:t>
            </a:r>
            <a:r>
              <a:rPr lang="en-US" dirty="0" err="1"/>
              <a:t>parima</a:t>
            </a:r>
            <a:r>
              <a:rPr lang="en-US" dirty="0"/>
              <a:t> </a:t>
            </a:r>
            <a:r>
              <a:rPr lang="en-US" dirty="0" err="1"/>
              <a:t>võimaliku</a:t>
            </a:r>
            <a:r>
              <a:rPr lang="en-US" dirty="0"/>
              <a:t> </a:t>
            </a:r>
            <a:r>
              <a:rPr lang="en-US" dirty="0" err="1"/>
              <a:t>kvaliteedi</a:t>
            </a:r>
            <a:r>
              <a:rPr lang="en-US" dirty="0"/>
              <a:t> </a:t>
            </a:r>
            <a:r>
              <a:rPr lang="en-US" dirty="0" err="1"/>
              <a:t>ja</a:t>
            </a:r>
            <a:r>
              <a:rPr lang="en-US" dirty="0"/>
              <a:t> </a:t>
            </a:r>
            <a:r>
              <a:rPr lang="en-US" dirty="0" err="1"/>
              <a:t>meetoditega</a:t>
            </a:r>
            <a:r>
              <a:rPr lang="en-US" dirty="0"/>
              <a:t> </a:t>
            </a:r>
            <a:r>
              <a:rPr lang="en-US" dirty="0" err="1"/>
              <a:t>ning</a:t>
            </a:r>
            <a:r>
              <a:rPr lang="en-US" dirty="0"/>
              <a:t> </a:t>
            </a:r>
            <a:r>
              <a:rPr lang="en-US" dirty="0" err="1"/>
              <a:t>optimaalsete</a:t>
            </a:r>
            <a:r>
              <a:rPr lang="en-US" dirty="0"/>
              <a:t> </a:t>
            </a:r>
            <a:r>
              <a:rPr lang="en-US" dirty="0" err="1"/>
              <a:t>ressurssidega</a:t>
            </a:r>
            <a:r>
              <a:rPr lang="en-US" dirty="0"/>
              <a:t>. </a:t>
            </a:r>
            <a:r>
              <a:rPr lang="en-US" dirty="0" err="1"/>
              <a:t>Projektijuhi</a:t>
            </a:r>
            <a:r>
              <a:rPr lang="en-US" dirty="0"/>
              <a:t> </a:t>
            </a:r>
            <a:r>
              <a:rPr lang="en-US" dirty="0" err="1"/>
              <a:t>töökohustusteks</a:t>
            </a:r>
            <a:r>
              <a:rPr lang="en-US" dirty="0"/>
              <a:t> on:</a:t>
            </a:r>
          </a:p>
          <a:p>
            <a:pPr lvl="0"/>
            <a:r>
              <a:rPr lang="en-US" dirty="0" err="1"/>
              <a:t>Projekti</a:t>
            </a:r>
            <a:r>
              <a:rPr lang="en-US" dirty="0"/>
              <a:t> </a:t>
            </a:r>
            <a:r>
              <a:rPr lang="en-US" dirty="0" err="1"/>
              <a:t>üleüldine</a:t>
            </a:r>
            <a:r>
              <a:rPr lang="en-US" dirty="0"/>
              <a:t> </a:t>
            </a:r>
            <a:r>
              <a:rPr lang="en-US" dirty="0" err="1"/>
              <a:t>juhtimine</a:t>
            </a:r>
            <a:r>
              <a:rPr lang="en-US" dirty="0"/>
              <a:t>;</a:t>
            </a:r>
          </a:p>
          <a:p>
            <a:pPr lvl="0"/>
            <a:r>
              <a:rPr lang="en-US" dirty="0" err="1"/>
              <a:t>Lähteteksti</a:t>
            </a:r>
            <a:r>
              <a:rPr lang="en-US" dirty="0"/>
              <a:t> (PTS) </a:t>
            </a:r>
            <a:r>
              <a:rPr lang="en-US" dirty="0" err="1"/>
              <a:t>kasutusõiguse</a:t>
            </a:r>
            <a:r>
              <a:rPr lang="en-US" dirty="0"/>
              <a:t> </a:t>
            </a:r>
            <a:r>
              <a:rPr lang="en-US" dirty="0" err="1"/>
              <a:t>lepingu</a:t>
            </a:r>
            <a:r>
              <a:rPr lang="en-US" dirty="0"/>
              <a:t> </a:t>
            </a:r>
            <a:r>
              <a:rPr lang="en-US" dirty="0" err="1"/>
              <a:t>sõlmimine</a:t>
            </a:r>
            <a:r>
              <a:rPr lang="en-US" dirty="0"/>
              <a:t>;</a:t>
            </a:r>
          </a:p>
          <a:p>
            <a:pPr lvl="0"/>
            <a:r>
              <a:rPr lang="en-US" dirty="0" err="1"/>
              <a:t>Töölepingute</a:t>
            </a:r>
            <a:r>
              <a:rPr lang="en-US" dirty="0"/>
              <a:t> </a:t>
            </a:r>
            <a:r>
              <a:rPr lang="en-US" dirty="0" err="1"/>
              <a:t>sõlmimine</a:t>
            </a:r>
            <a:r>
              <a:rPr lang="en-US" dirty="0"/>
              <a:t>;</a:t>
            </a:r>
          </a:p>
          <a:p>
            <a:pPr lvl="0"/>
            <a:r>
              <a:rPr lang="en-US" dirty="0" err="1"/>
              <a:t>Töötasude</a:t>
            </a:r>
            <a:r>
              <a:rPr lang="en-US" dirty="0"/>
              <a:t> </a:t>
            </a:r>
            <a:r>
              <a:rPr lang="en-US" dirty="0" err="1"/>
              <a:t>arvestus</a:t>
            </a:r>
            <a:r>
              <a:rPr lang="en-US" dirty="0"/>
              <a:t>;</a:t>
            </a:r>
          </a:p>
          <a:p>
            <a:pPr lvl="0"/>
            <a:r>
              <a:rPr lang="et-EE" dirty="0"/>
              <a:t>Projektiülese ajakava koostamine ning jälgimine, töö üldine planeerimine ja ülesannete ning ajakava täitmise tagamine;</a:t>
            </a:r>
            <a:endParaRPr lang="en-US" dirty="0"/>
          </a:p>
          <a:p>
            <a:pPr lvl="0"/>
            <a:r>
              <a:rPr lang="et-EE" dirty="0"/>
              <a:t>Aruandluse koostamine ja esitamine;</a:t>
            </a:r>
            <a:endParaRPr lang="en-US" dirty="0"/>
          </a:p>
          <a:p>
            <a:pPr lvl="0"/>
            <a:r>
              <a:rPr lang="et-EE" dirty="0"/>
              <a:t>Meeskonnale tagasiside andmine ja motiveerimine;</a:t>
            </a:r>
            <a:endParaRPr lang="en-US" dirty="0"/>
          </a:p>
          <a:p>
            <a:r>
              <a:rPr lang="et-EE" dirty="0"/>
              <a:t>Kõikide jooksvate küsimuste ja probleemide haldamine ja lahendamine.</a:t>
            </a:r>
            <a:r>
              <a:rPr lang="en-US" dirty="0"/>
              <a:t> </a:t>
            </a:r>
          </a:p>
        </p:txBody>
      </p:sp>
    </p:spTree>
    <p:extLst>
      <p:ext uri="{BB962C8B-B14F-4D97-AF65-F5344CB8AC3E}">
        <p14:creationId xmlns:p14="http://schemas.microsoft.com/office/powerpoint/2010/main" val="2348524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t-EE" b="1" dirty="0"/>
              <a:t>Tõlkegrupi juht</a:t>
            </a:r>
            <a:r>
              <a:rPr lang="et-EE" dirty="0"/>
              <a:t> </a:t>
            </a:r>
            <a:endParaRPr lang="en-US" dirty="0"/>
          </a:p>
        </p:txBody>
      </p:sp>
      <p:sp>
        <p:nvSpPr>
          <p:cNvPr id="3" name="Content Placeholder 2"/>
          <p:cNvSpPr>
            <a:spLocks noGrp="1"/>
          </p:cNvSpPr>
          <p:nvPr>
            <p:ph idx="1"/>
          </p:nvPr>
        </p:nvSpPr>
        <p:spPr>
          <a:xfrm>
            <a:off x="762000" y="454527"/>
            <a:ext cx="7543800" cy="4932948"/>
          </a:xfrm>
        </p:spPr>
        <p:txBody>
          <a:bodyPr>
            <a:normAutofit fontScale="70000" lnSpcReduction="20000"/>
          </a:bodyPr>
          <a:lstStyle/>
          <a:p>
            <a:r>
              <a:rPr lang="et-EE" dirty="0"/>
              <a:t>Nõutav filoloogiline kõrgharidus / tõlkija haridus ja tõlketöö kogemus vähemalt 2 aastat.</a:t>
            </a:r>
            <a:endParaRPr lang="en-US" dirty="0"/>
          </a:p>
          <a:p>
            <a:r>
              <a:rPr lang="et-EE" dirty="0"/>
              <a:t>Tõlkegrupi juhi põhiliseks ülesandeks on tõlkeprotsessi planeerimine vastavalt üldisele ajakavale ja tulemuste hindamine lõppeesmärki arvestades. Puudujääkide ilmnemisel ja tõlkeprobleemide identifitseerimisel rakendab tõlkegrupi juht kõiki tarvilikke abinõusid puuduste kõrvaldamiseks ning tulevikus samade puuduste ilmnemise ennetamiseks. Tõlkegrupi juhi </a:t>
            </a:r>
            <a:r>
              <a:rPr lang="en-US" dirty="0" err="1"/>
              <a:t>töökohustusteks</a:t>
            </a:r>
            <a:r>
              <a:rPr lang="en-US" dirty="0"/>
              <a:t> on:</a:t>
            </a:r>
          </a:p>
          <a:p>
            <a:pPr lvl="0"/>
            <a:r>
              <a:rPr lang="en-US" dirty="0" err="1"/>
              <a:t>Sõnastiku</a:t>
            </a:r>
            <a:r>
              <a:rPr lang="en-US" dirty="0"/>
              <a:t> </a:t>
            </a:r>
            <a:r>
              <a:rPr lang="en-US" dirty="0" err="1"/>
              <a:t>koostamise</a:t>
            </a:r>
            <a:r>
              <a:rPr lang="en-US" dirty="0"/>
              <a:t> </a:t>
            </a:r>
            <a:r>
              <a:rPr lang="en-US" dirty="0" err="1"/>
              <a:t>organiseerimine</a:t>
            </a:r>
            <a:r>
              <a:rPr lang="en-US" dirty="0"/>
              <a:t>;</a:t>
            </a:r>
          </a:p>
          <a:p>
            <a:pPr lvl="0"/>
            <a:r>
              <a:rPr lang="en-US" dirty="0" err="1"/>
              <a:t>Tõlkijate</a:t>
            </a:r>
            <a:r>
              <a:rPr lang="en-US" dirty="0"/>
              <a:t> </a:t>
            </a:r>
            <a:r>
              <a:rPr lang="en-US" dirty="0" err="1"/>
              <a:t>leidmine</a:t>
            </a:r>
            <a:r>
              <a:rPr lang="en-US" dirty="0"/>
              <a:t> </a:t>
            </a:r>
            <a:r>
              <a:rPr lang="en-US" dirty="0" err="1"/>
              <a:t>ja</a:t>
            </a:r>
            <a:r>
              <a:rPr lang="en-US" dirty="0"/>
              <a:t> </a:t>
            </a:r>
            <a:r>
              <a:rPr lang="en-US" dirty="0" err="1"/>
              <a:t>töölevõtmiseks</a:t>
            </a:r>
            <a:r>
              <a:rPr lang="en-US" dirty="0"/>
              <a:t> </a:t>
            </a:r>
            <a:r>
              <a:rPr lang="en-US" dirty="0" err="1"/>
              <a:t>ettepanekute</a:t>
            </a:r>
            <a:r>
              <a:rPr lang="en-US" dirty="0"/>
              <a:t> </a:t>
            </a:r>
            <a:r>
              <a:rPr lang="en-US" dirty="0" err="1"/>
              <a:t>tegemine</a:t>
            </a:r>
            <a:r>
              <a:rPr lang="en-US" dirty="0"/>
              <a:t>;</a:t>
            </a:r>
          </a:p>
          <a:p>
            <a:pPr lvl="0"/>
            <a:r>
              <a:rPr lang="et-EE" dirty="0"/>
              <a:t>Tõlketöö korraldus</a:t>
            </a:r>
            <a:r>
              <a:rPr lang="en-US" dirty="0"/>
              <a:t> </a:t>
            </a:r>
            <a:r>
              <a:rPr lang="en-US" dirty="0" err="1"/>
              <a:t>tõlgete</a:t>
            </a:r>
            <a:r>
              <a:rPr lang="en-US" dirty="0"/>
              <a:t> </a:t>
            </a:r>
            <a:r>
              <a:rPr lang="en-US" dirty="0" err="1"/>
              <a:t>õigeaegseks</a:t>
            </a:r>
            <a:r>
              <a:rPr lang="en-US" dirty="0"/>
              <a:t> </a:t>
            </a:r>
            <a:r>
              <a:rPr lang="en-US" dirty="0" err="1"/>
              <a:t>valmimiseks</a:t>
            </a:r>
            <a:r>
              <a:rPr lang="et-EE" dirty="0"/>
              <a:t>, sh.</a:t>
            </a:r>
            <a:r>
              <a:rPr lang="en-US" dirty="0"/>
              <a:t> </a:t>
            </a:r>
            <a:r>
              <a:rPr lang="en-US" dirty="0" err="1"/>
              <a:t>tõlkijate</a:t>
            </a:r>
            <a:r>
              <a:rPr lang="en-US" dirty="0"/>
              <a:t> </a:t>
            </a:r>
            <a:r>
              <a:rPr lang="en-US" dirty="0" err="1"/>
              <a:t>ladusa</a:t>
            </a:r>
            <a:r>
              <a:rPr lang="en-US" dirty="0"/>
              <a:t> </a:t>
            </a:r>
            <a:r>
              <a:rPr lang="en-US" dirty="0" err="1"/>
              <a:t>ja</a:t>
            </a:r>
            <a:r>
              <a:rPr lang="en-US" dirty="0"/>
              <a:t> </a:t>
            </a:r>
            <a:r>
              <a:rPr lang="en-US" dirty="0" err="1"/>
              <a:t>efektiivse</a:t>
            </a:r>
            <a:r>
              <a:rPr lang="en-US" dirty="0"/>
              <a:t> </a:t>
            </a:r>
            <a:r>
              <a:rPr lang="en-US" dirty="0" err="1"/>
              <a:t>tööjaotuse</a:t>
            </a:r>
            <a:r>
              <a:rPr lang="en-US" dirty="0"/>
              <a:t> </a:t>
            </a:r>
            <a:r>
              <a:rPr lang="en-US" dirty="0" err="1"/>
              <a:t>ja</a:t>
            </a:r>
            <a:r>
              <a:rPr lang="en-US" dirty="0"/>
              <a:t> </a:t>
            </a:r>
            <a:r>
              <a:rPr lang="en-US" dirty="0" err="1"/>
              <a:t>ajakava</a:t>
            </a:r>
            <a:r>
              <a:rPr lang="en-US" dirty="0"/>
              <a:t> </a:t>
            </a:r>
            <a:r>
              <a:rPr lang="en-US" dirty="0" err="1"/>
              <a:t>koostamine</a:t>
            </a:r>
            <a:r>
              <a:rPr lang="en-US" dirty="0"/>
              <a:t> </a:t>
            </a:r>
            <a:r>
              <a:rPr lang="en-US" dirty="0" err="1"/>
              <a:t>ning</a:t>
            </a:r>
            <a:r>
              <a:rPr lang="en-US" dirty="0"/>
              <a:t> </a:t>
            </a:r>
            <a:r>
              <a:rPr lang="en-US" dirty="0" err="1"/>
              <a:t>jälgimine</a:t>
            </a:r>
            <a:r>
              <a:rPr lang="en-US" dirty="0"/>
              <a:t>, </a:t>
            </a:r>
            <a:r>
              <a:rPr lang="en-US" dirty="0" err="1"/>
              <a:t>mahuarvestus</a:t>
            </a:r>
            <a:r>
              <a:rPr lang="en-US" dirty="0"/>
              <a:t>, </a:t>
            </a:r>
            <a:r>
              <a:rPr lang="en-US" dirty="0" err="1"/>
              <a:t>tõlgete</a:t>
            </a:r>
            <a:r>
              <a:rPr lang="en-US" dirty="0"/>
              <a:t> </a:t>
            </a:r>
            <a:r>
              <a:rPr lang="en-US" dirty="0" err="1"/>
              <a:t>õigeaegse</a:t>
            </a:r>
            <a:r>
              <a:rPr lang="en-US" dirty="0"/>
              <a:t> </a:t>
            </a:r>
            <a:r>
              <a:rPr lang="en-US" dirty="0" err="1"/>
              <a:t>valmimise</a:t>
            </a:r>
            <a:r>
              <a:rPr lang="en-US" dirty="0"/>
              <a:t> </a:t>
            </a:r>
            <a:r>
              <a:rPr lang="en-US" dirty="0" err="1"/>
              <a:t>ja</a:t>
            </a:r>
            <a:r>
              <a:rPr lang="en-US" dirty="0"/>
              <a:t> </a:t>
            </a:r>
            <a:r>
              <a:rPr lang="en-US" dirty="0" err="1"/>
              <a:t>toimetamiseks</a:t>
            </a:r>
            <a:r>
              <a:rPr lang="en-US" dirty="0"/>
              <a:t> </a:t>
            </a:r>
            <a:r>
              <a:rPr lang="en-US" dirty="0" err="1"/>
              <a:t>ärasaatmise</a:t>
            </a:r>
            <a:r>
              <a:rPr lang="en-US" dirty="0"/>
              <a:t> </a:t>
            </a:r>
            <a:r>
              <a:rPr lang="en-US" dirty="0" err="1"/>
              <a:t>tagamine</a:t>
            </a:r>
            <a:r>
              <a:rPr lang="en-US" dirty="0"/>
              <a:t> </a:t>
            </a:r>
            <a:r>
              <a:rPr lang="en-US" dirty="0" err="1"/>
              <a:t>jms</a:t>
            </a:r>
            <a:r>
              <a:rPr lang="en-US" dirty="0"/>
              <a:t>;</a:t>
            </a:r>
          </a:p>
          <a:p>
            <a:pPr lvl="0"/>
            <a:r>
              <a:rPr lang="en-US" dirty="0" err="1"/>
              <a:t>Tõlkijate</a:t>
            </a:r>
            <a:r>
              <a:rPr lang="en-US" dirty="0"/>
              <a:t> </a:t>
            </a:r>
            <a:r>
              <a:rPr lang="en-US" dirty="0" err="1"/>
              <a:t>omavahelise</a:t>
            </a:r>
            <a:r>
              <a:rPr lang="en-US" dirty="0"/>
              <a:t> </a:t>
            </a:r>
            <a:r>
              <a:rPr lang="en-US" dirty="0" err="1"/>
              <a:t>sujuva</a:t>
            </a:r>
            <a:r>
              <a:rPr lang="en-US" dirty="0"/>
              <a:t> info </a:t>
            </a:r>
            <a:r>
              <a:rPr lang="en-US" dirty="0" err="1"/>
              <a:t>jagamise</a:t>
            </a:r>
            <a:r>
              <a:rPr lang="en-US" dirty="0"/>
              <a:t> </a:t>
            </a:r>
            <a:r>
              <a:rPr lang="en-US" dirty="0" err="1"/>
              <a:t>ja</a:t>
            </a:r>
            <a:r>
              <a:rPr lang="en-US" dirty="0"/>
              <a:t> </a:t>
            </a:r>
            <a:r>
              <a:rPr lang="en-US" dirty="0" err="1"/>
              <a:t>koostöö</a:t>
            </a:r>
            <a:r>
              <a:rPr lang="en-US" dirty="0"/>
              <a:t> </a:t>
            </a:r>
            <a:r>
              <a:rPr lang="en-US" dirty="0" err="1"/>
              <a:t>tagamine</a:t>
            </a:r>
            <a:r>
              <a:rPr lang="en-US" dirty="0"/>
              <a:t>;</a:t>
            </a:r>
          </a:p>
          <a:p>
            <a:pPr lvl="0"/>
            <a:r>
              <a:rPr lang="en-US" dirty="0" err="1"/>
              <a:t>Tõlkemälude</a:t>
            </a:r>
            <a:r>
              <a:rPr lang="en-US" dirty="0"/>
              <a:t> </a:t>
            </a:r>
            <a:r>
              <a:rPr lang="en-US" dirty="0" err="1"/>
              <a:t>ettevalmistamine</a:t>
            </a:r>
            <a:r>
              <a:rPr lang="en-US" dirty="0"/>
              <a:t> (?); </a:t>
            </a:r>
          </a:p>
          <a:p>
            <a:pPr lvl="0"/>
            <a:r>
              <a:rPr lang="en-US" dirty="0" err="1"/>
              <a:t>Suhtlemine</a:t>
            </a:r>
            <a:r>
              <a:rPr lang="en-US" dirty="0"/>
              <a:t> </a:t>
            </a:r>
            <a:r>
              <a:rPr lang="en-US" dirty="0" err="1"/>
              <a:t>nii</a:t>
            </a:r>
            <a:r>
              <a:rPr lang="en-US" dirty="0"/>
              <a:t> </a:t>
            </a:r>
            <a:r>
              <a:rPr lang="en-US" dirty="0" err="1"/>
              <a:t>ekspertgrupi</a:t>
            </a:r>
            <a:r>
              <a:rPr lang="en-US" dirty="0"/>
              <a:t> </a:t>
            </a:r>
            <a:r>
              <a:rPr lang="en-US" dirty="0" err="1"/>
              <a:t>kui</a:t>
            </a:r>
            <a:r>
              <a:rPr lang="en-US" dirty="0"/>
              <a:t> </a:t>
            </a:r>
            <a:r>
              <a:rPr lang="en-US" dirty="0" err="1"/>
              <a:t>projektijuhiga</a:t>
            </a:r>
            <a:r>
              <a:rPr lang="en-US" dirty="0"/>
              <a:t> </a:t>
            </a:r>
            <a:r>
              <a:rPr lang="en-US" dirty="0" err="1"/>
              <a:t>sisuliste</a:t>
            </a:r>
            <a:r>
              <a:rPr lang="en-US" dirty="0"/>
              <a:t> (</a:t>
            </a:r>
            <a:r>
              <a:rPr lang="en-US" dirty="0" err="1"/>
              <a:t>ajaplaan</a:t>
            </a:r>
            <a:r>
              <a:rPr lang="en-US" dirty="0"/>
              <a:t>, </a:t>
            </a:r>
            <a:r>
              <a:rPr lang="en-US" dirty="0" err="1"/>
              <a:t>terminoloogia</a:t>
            </a:r>
            <a:r>
              <a:rPr lang="en-US" dirty="0"/>
              <a:t> </a:t>
            </a:r>
            <a:r>
              <a:rPr lang="en-US" dirty="0" err="1"/>
              <a:t>jms</a:t>
            </a:r>
            <a:r>
              <a:rPr lang="en-US" dirty="0"/>
              <a:t>) </a:t>
            </a:r>
            <a:r>
              <a:rPr lang="en-US" dirty="0" err="1"/>
              <a:t>küsimuste</a:t>
            </a:r>
            <a:r>
              <a:rPr lang="en-US" dirty="0"/>
              <a:t> </a:t>
            </a:r>
            <a:r>
              <a:rPr lang="en-US" dirty="0" err="1"/>
              <a:t>ja</a:t>
            </a:r>
            <a:r>
              <a:rPr lang="en-US" dirty="0"/>
              <a:t> </a:t>
            </a:r>
            <a:r>
              <a:rPr lang="en-US" dirty="0" err="1"/>
              <a:t>probleemide</a:t>
            </a:r>
            <a:r>
              <a:rPr lang="en-US" dirty="0"/>
              <a:t> </a:t>
            </a:r>
            <a:r>
              <a:rPr lang="en-US" dirty="0" err="1"/>
              <a:t>lahendamiseks</a:t>
            </a:r>
            <a:r>
              <a:rPr lang="en-US" dirty="0"/>
              <a:t>;</a:t>
            </a:r>
          </a:p>
          <a:p>
            <a:pPr lvl="0"/>
            <a:r>
              <a:rPr lang="en-US" dirty="0" err="1"/>
              <a:t>andmebaaside</a:t>
            </a:r>
            <a:r>
              <a:rPr lang="en-US" dirty="0"/>
              <a:t> (</a:t>
            </a:r>
            <a:r>
              <a:rPr lang="en-US" dirty="0" err="1"/>
              <a:t>tõlkemälu</a:t>
            </a:r>
            <a:r>
              <a:rPr lang="en-US" dirty="0"/>
              <a:t>) </a:t>
            </a:r>
            <a:r>
              <a:rPr lang="en-US" dirty="0" err="1"/>
              <a:t>korrastamine</a:t>
            </a:r>
            <a:r>
              <a:rPr lang="en-US" dirty="0"/>
              <a:t> </a:t>
            </a:r>
            <a:r>
              <a:rPr lang="en-US" dirty="0" err="1"/>
              <a:t>ja</a:t>
            </a:r>
            <a:r>
              <a:rPr lang="en-US" dirty="0"/>
              <a:t> </a:t>
            </a:r>
            <a:r>
              <a:rPr lang="en-US" dirty="0" err="1"/>
              <a:t>arendamine</a:t>
            </a:r>
            <a:r>
              <a:rPr lang="en-US" dirty="0"/>
              <a:t>;</a:t>
            </a:r>
          </a:p>
          <a:p>
            <a:pPr lvl="0"/>
            <a:r>
              <a:rPr lang="en-US" dirty="0" err="1"/>
              <a:t>Hiljem</a:t>
            </a:r>
            <a:r>
              <a:rPr lang="en-US" dirty="0"/>
              <a:t> </a:t>
            </a:r>
            <a:r>
              <a:rPr lang="en-US" dirty="0" err="1"/>
              <a:t>lisandunud</a:t>
            </a:r>
            <a:r>
              <a:rPr lang="en-US" dirty="0"/>
              <a:t> </a:t>
            </a:r>
            <a:r>
              <a:rPr lang="en-US" dirty="0" err="1"/>
              <a:t>paranduste</a:t>
            </a:r>
            <a:r>
              <a:rPr lang="en-US" dirty="0"/>
              <a:t> </a:t>
            </a:r>
            <a:r>
              <a:rPr lang="en-US" dirty="0" err="1"/>
              <a:t>tõlkimise</a:t>
            </a:r>
            <a:r>
              <a:rPr lang="en-US" dirty="0"/>
              <a:t> </a:t>
            </a:r>
            <a:r>
              <a:rPr lang="en-US" dirty="0" err="1"/>
              <a:t>korraldamine</a:t>
            </a:r>
            <a:r>
              <a:rPr lang="en-US" dirty="0"/>
              <a:t>.</a:t>
            </a:r>
          </a:p>
          <a:p>
            <a:endParaRPr lang="en-US" dirty="0"/>
          </a:p>
        </p:txBody>
      </p:sp>
    </p:spTree>
    <p:extLst>
      <p:ext uri="{BB962C8B-B14F-4D97-AF65-F5344CB8AC3E}">
        <p14:creationId xmlns:p14="http://schemas.microsoft.com/office/powerpoint/2010/main" val="15937262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err="1"/>
              <a:t>Tõlkijad</a:t>
            </a:r>
            <a:r>
              <a:rPr lang="en-US" b="1" dirty="0"/>
              <a:t> (6 </a:t>
            </a:r>
            <a:r>
              <a:rPr lang="en-US" b="1" dirty="0" err="1"/>
              <a:t>tõlkijat</a:t>
            </a:r>
            <a:r>
              <a:rPr lang="en-US" b="1" dirty="0"/>
              <a:t>)</a:t>
            </a:r>
            <a:endParaRPr lang="en-US" dirty="0"/>
          </a:p>
        </p:txBody>
      </p:sp>
      <p:sp>
        <p:nvSpPr>
          <p:cNvPr id="3" name="Content Placeholder 2"/>
          <p:cNvSpPr>
            <a:spLocks noGrp="1"/>
          </p:cNvSpPr>
          <p:nvPr>
            <p:ph idx="1"/>
          </p:nvPr>
        </p:nvSpPr>
        <p:spPr/>
        <p:txBody>
          <a:bodyPr>
            <a:normAutofit fontScale="92500"/>
          </a:bodyPr>
          <a:lstStyle/>
          <a:p>
            <a:r>
              <a:rPr lang="et-EE" dirty="0" smtClean="0"/>
              <a:t>Nõutav </a:t>
            </a:r>
            <a:r>
              <a:rPr lang="et-EE" dirty="0"/>
              <a:t>filoloogiline kõrgharidus / tõlkija haridus ja tõlketöö kogemus vähemalt 2 aastat. Tõlkija tööülesanneteks on:</a:t>
            </a:r>
            <a:endParaRPr lang="en-US" dirty="0"/>
          </a:p>
          <a:p>
            <a:pPr lvl="0"/>
            <a:r>
              <a:rPr lang="en-US" dirty="0" err="1"/>
              <a:t>Tekstide</a:t>
            </a:r>
            <a:r>
              <a:rPr lang="en-US" dirty="0"/>
              <a:t> </a:t>
            </a:r>
            <a:r>
              <a:rPr lang="en-US" dirty="0" err="1"/>
              <a:t>tõlkimine</a:t>
            </a:r>
            <a:r>
              <a:rPr lang="en-US" dirty="0"/>
              <a:t>;</a:t>
            </a:r>
          </a:p>
          <a:p>
            <a:pPr lvl="0"/>
            <a:r>
              <a:rPr lang="en-US" dirty="0" err="1"/>
              <a:t>Parima</a:t>
            </a:r>
            <a:r>
              <a:rPr lang="en-US" dirty="0"/>
              <a:t> </a:t>
            </a:r>
            <a:r>
              <a:rPr lang="en-US" dirty="0" err="1"/>
              <a:t>võimaliku</a:t>
            </a:r>
            <a:r>
              <a:rPr lang="en-US" dirty="0"/>
              <a:t> </a:t>
            </a:r>
            <a:r>
              <a:rPr lang="en-US" dirty="0" err="1"/>
              <a:t>tõlkekvaliteedi</a:t>
            </a:r>
            <a:r>
              <a:rPr lang="en-US" dirty="0"/>
              <a:t> </a:t>
            </a:r>
            <a:r>
              <a:rPr lang="en-US" dirty="0" err="1"/>
              <a:t>tagamine</a:t>
            </a:r>
            <a:r>
              <a:rPr lang="en-US" dirty="0"/>
              <a:t>, </a:t>
            </a:r>
            <a:r>
              <a:rPr lang="en-US" dirty="0" err="1"/>
              <a:t>kasutades</a:t>
            </a:r>
            <a:r>
              <a:rPr lang="en-US" dirty="0"/>
              <a:t> </a:t>
            </a:r>
            <a:r>
              <a:rPr lang="en-US" dirty="0" err="1"/>
              <a:t>oma</a:t>
            </a:r>
            <a:r>
              <a:rPr lang="en-US" dirty="0"/>
              <a:t> </a:t>
            </a:r>
            <a:r>
              <a:rPr lang="en-US" dirty="0" err="1"/>
              <a:t>oskusi</a:t>
            </a:r>
            <a:r>
              <a:rPr lang="en-US" dirty="0"/>
              <a:t> </a:t>
            </a:r>
            <a:r>
              <a:rPr lang="en-US" dirty="0" err="1"/>
              <a:t>ja</a:t>
            </a:r>
            <a:r>
              <a:rPr lang="en-US" dirty="0"/>
              <a:t> </a:t>
            </a:r>
            <a:r>
              <a:rPr lang="en-US" dirty="0" err="1"/>
              <a:t>teadmisi</a:t>
            </a:r>
            <a:r>
              <a:rPr lang="en-US" dirty="0"/>
              <a:t> </a:t>
            </a:r>
            <a:r>
              <a:rPr lang="en-US" dirty="0" err="1"/>
              <a:t>maksimaalselt</a:t>
            </a:r>
            <a:r>
              <a:rPr lang="en-US" dirty="0"/>
              <a:t>, </a:t>
            </a:r>
            <a:r>
              <a:rPr lang="en-US" dirty="0" err="1"/>
              <a:t>olenemata</a:t>
            </a:r>
            <a:r>
              <a:rPr lang="en-US" dirty="0"/>
              <a:t> </a:t>
            </a:r>
            <a:r>
              <a:rPr lang="en-US" dirty="0" err="1"/>
              <a:t>subjektiivsest</a:t>
            </a:r>
            <a:r>
              <a:rPr lang="en-US" dirty="0"/>
              <a:t> </a:t>
            </a:r>
            <a:r>
              <a:rPr lang="en-US" dirty="0" err="1"/>
              <a:t>hinnangust</a:t>
            </a:r>
            <a:r>
              <a:rPr lang="en-US" dirty="0"/>
              <a:t> </a:t>
            </a:r>
            <a:r>
              <a:rPr lang="en-US" dirty="0" err="1"/>
              <a:t>tõlketeksti</a:t>
            </a:r>
            <a:r>
              <a:rPr lang="en-US" dirty="0"/>
              <a:t> </a:t>
            </a:r>
            <a:r>
              <a:rPr lang="en-US" dirty="0" err="1"/>
              <a:t>või</a:t>
            </a:r>
            <a:r>
              <a:rPr lang="en-US" dirty="0"/>
              <a:t> </a:t>
            </a:r>
            <a:r>
              <a:rPr lang="en-US" dirty="0" err="1"/>
              <a:t>edastatava</a:t>
            </a:r>
            <a:r>
              <a:rPr lang="en-US" dirty="0"/>
              <a:t> </a:t>
            </a:r>
            <a:r>
              <a:rPr lang="en-US" dirty="0" err="1"/>
              <a:t>sõnumi</a:t>
            </a:r>
            <a:r>
              <a:rPr lang="en-US" dirty="0"/>
              <a:t> </a:t>
            </a:r>
            <a:r>
              <a:rPr lang="en-US" dirty="0" err="1"/>
              <a:t>sisule</a:t>
            </a:r>
            <a:r>
              <a:rPr lang="en-US" dirty="0"/>
              <a:t>;</a:t>
            </a:r>
          </a:p>
          <a:p>
            <a:pPr lvl="0"/>
            <a:r>
              <a:rPr lang="en-US" dirty="0" err="1"/>
              <a:t>Toimetajatele</a:t>
            </a:r>
            <a:r>
              <a:rPr lang="en-US" dirty="0"/>
              <a:t> </a:t>
            </a:r>
            <a:r>
              <a:rPr lang="en-US" dirty="0" err="1"/>
              <a:t>ja</a:t>
            </a:r>
            <a:r>
              <a:rPr lang="en-US" dirty="0"/>
              <a:t> </a:t>
            </a:r>
            <a:r>
              <a:rPr lang="en-US" dirty="0" err="1"/>
              <a:t>ekspertidele</a:t>
            </a:r>
            <a:r>
              <a:rPr lang="en-US" dirty="0"/>
              <a:t> </a:t>
            </a:r>
            <a:r>
              <a:rPr lang="en-US" dirty="0" err="1"/>
              <a:t>sõnavaraliste</a:t>
            </a:r>
            <a:r>
              <a:rPr lang="en-US" dirty="0"/>
              <a:t> </a:t>
            </a:r>
            <a:r>
              <a:rPr lang="en-US" dirty="0" err="1"/>
              <a:t>soovituste</a:t>
            </a:r>
            <a:r>
              <a:rPr lang="en-US" dirty="0"/>
              <a:t> </a:t>
            </a:r>
            <a:r>
              <a:rPr lang="en-US" dirty="0" err="1"/>
              <a:t>tegemine</a:t>
            </a:r>
            <a:r>
              <a:rPr lang="en-US" dirty="0"/>
              <a:t>, </a:t>
            </a:r>
            <a:r>
              <a:rPr lang="en-US" dirty="0" err="1"/>
              <a:t>ületamaks</a:t>
            </a:r>
            <a:r>
              <a:rPr lang="en-US" dirty="0"/>
              <a:t> </a:t>
            </a:r>
            <a:r>
              <a:rPr lang="en-US" dirty="0" err="1"/>
              <a:t>kultuurilisi</a:t>
            </a:r>
            <a:r>
              <a:rPr lang="en-US" dirty="0"/>
              <a:t> </a:t>
            </a:r>
            <a:r>
              <a:rPr lang="en-US" dirty="0" err="1"/>
              <a:t>erinevusi</a:t>
            </a:r>
            <a:r>
              <a:rPr lang="en-US" dirty="0"/>
              <a:t> </a:t>
            </a:r>
            <a:r>
              <a:rPr lang="en-US" dirty="0" err="1"/>
              <a:t>ja</a:t>
            </a:r>
            <a:r>
              <a:rPr lang="en-US" dirty="0"/>
              <a:t> </a:t>
            </a:r>
            <a:r>
              <a:rPr lang="en-US" dirty="0" err="1"/>
              <a:t>vääriti</a:t>
            </a:r>
            <a:r>
              <a:rPr lang="en-US" dirty="0"/>
              <a:t> </a:t>
            </a:r>
            <a:r>
              <a:rPr lang="en-US" dirty="0" err="1"/>
              <a:t>mõistmise</a:t>
            </a:r>
            <a:r>
              <a:rPr lang="en-US" dirty="0"/>
              <a:t> </a:t>
            </a:r>
            <a:r>
              <a:rPr lang="en-US" dirty="0" err="1"/>
              <a:t>ohte</a:t>
            </a:r>
            <a:r>
              <a:rPr lang="en-US" dirty="0"/>
              <a:t>.</a:t>
            </a:r>
          </a:p>
          <a:p>
            <a:endParaRPr lang="en-US" dirty="0"/>
          </a:p>
        </p:txBody>
      </p:sp>
    </p:spTree>
    <p:extLst>
      <p:ext uri="{BB962C8B-B14F-4D97-AF65-F5344CB8AC3E}">
        <p14:creationId xmlns:p14="http://schemas.microsoft.com/office/powerpoint/2010/main" val="98812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Eksperdid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err="1"/>
              <a:t>Ekspertgrupi</a:t>
            </a:r>
            <a:r>
              <a:rPr lang="en-US" b="1" dirty="0"/>
              <a:t> </a:t>
            </a:r>
            <a:r>
              <a:rPr lang="en-US" b="1" dirty="0" err="1"/>
              <a:t>juht</a:t>
            </a:r>
            <a:r>
              <a:rPr lang="en-US" dirty="0"/>
              <a:t> (</a:t>
            </a:r>
            <a:r>
              <a:rPr lang="en-US" dirty="0" err="1"/>
              <a:t>Terminoloog</a:t>
            </a:r>
            <a:r>
              <a:rPr lang="en-US" dirty="0"/>
              <a:t> ?)</a:t>
            </a:r>
          </a:p>
          <a:p>
            <a:r>
              <a:rPr lang="et-EE" dirty="0"/>
              <a:t>Ekspertgrupi juht peab omama laia silmaringi ja teadmisi, mis hõlmavad keelelist, kultuurilist ja valdkondlikku pädevust. </a:t>
            </a:r>
            <a:r>
              <a:rPr lang="et-EE" dirty="0" smtClean="0"/>
              <a:t>Emakeel eesti keel. Ekspertgrupi </a:t>
            </a:r>
            <a:r>
              <a:rPr lang="et-EE" dirty="0"/>
              <a:t>juhi tööülesanneteks on:</a:t>
            </a:r>
            <a:endParaRPr lang="en-US" dirty="0"/>
          </a:p>
          <a:p>
            <a:pPr lvl="0"/>
            <a:r>
              <a:rPr lang="en-US" dirty="0" err="1"/>
              <a:t>Inglise</a:t>
            </a:r>
            <a:r>
              <a:rPr lang="en-US" dirty="0"/>
              <a:t> – </a:t>
            </a:r>
            <a:r>
              <a:rPr lang="en-US" dirty="0" err="1"/>
              <a:t>Eesti</a:t>
            </a:r>
            <a:r>
              <a:rPr lang="en-US" dirty="0"/>
              <a:t> – </a:t>
            </a:r>
            <a:r>
              <a:rPr lang="en-US" dirty="0" err="1"/>
              <a:t>Paali</a:t>
            </a:r>
            <a:r>
              <a:rPr lang="en-US" dirty="0"/>
              <a:t> </a:t>
            </a:r>
            <a:r>
              <a:rPr lang="en-US" dirty="0" err="1"/>
              <a:t>keele</a:t>
            </a:r>
            <a:r>
              <a:rPr lang="en-US" dirty="0"/>
              <a:t> </a:t>
            </a:r>
            <a:r>
              <a:rPr lang="en-US" dirty="0" err="1"/>
              <a:t>sõnastiku</a:t>
            </a:r>
            <a:r>
              <a:rPr lang="en-US" dirty="0"/>
              <a:t> </a:t>
            </a:r>
            <a:r>
              <a:rPr lang="en-US" dirty="0" err="1"/>
              <a:t>koostamine</a:t>
            </a:r>
            <a:r>
              <a:rPr lang="en-US" dirty="0"/>
              <a:t> (</a:t>
            </a:r>
            <a:r>
              <a:rPr lang="en-US" dirty="0" err="1"/>
              <a:t>koostöös</a:t>
            </a:r>
            <a:r>
              <a:rPr lang="en-US" dirty="0"/>
              <a:t> </a:t>
            </a:r>
            <a:r>
              <a:rPr lang="en-US" dirty="0" err="1"/>
              <a:t>tõlkegrupi</a:t>
            </a:r>
            <a:r>
              <a:rPr lang="en-US" dirty="0"/>
              <a:t> </a:t>
            </a:r>
            <a:r>
              <a:rPr lang="en-US" dirty="0" err="1"/>
              <a:t>juhiga</a:t>
            </a:r>
            <a:r>
              <a:rPr lang="en-US" dirty="0"/>
              <a:t>);</a:t>
            </a:r>
          </a:p>
          <a:p>
            <a:pPr lvl="0"/>
            <a:r>
              <a:rPr lang="en-US" dirty="0" err="1"/>
              <a:t>Sõnavara-alane</a:t>
            </a:r>
            <a:r>
              <a:rPr lang="en-US" dirty="0"/>
              <a:t> (</a:t>
            </a:r>
            <a:r>
              <a:rPr lang="en-US" dirty="0" err="1"/>
              <a:t>jooksev</a:t>
            </a:r>
            <a:r>
              <a:rPr lang="en-US" dirty="0"/>
              <a:t>) </a:t>
            </a:r>
            <a:r>
              <a:rPr lang="en-US" dirty="0" err="1"/>
              <a:t>nõustamine</a:t>
            </a:r>
            <a:r>
              <a:rPr lang="en-US" dirty="0"/>
              <a:t>;</a:t>
            </a:r>
          </a:p>
          <a:p>
            <a:pPr lvl="0"/>
            <a:r>
              <a:rPr lang="en-US" dirty="0" err="1"/>
              <a:t>Projekti</a:t>
            </a:r>
            <a:r>
              <a:rPr lang="en-US" dirty="0"/>
              <a:t> </a:t>
            </a:r>
            <a:r>
              <a:rPr lang="en-US" dirty="0" err="1"/>
              <a:t>esindamine</a:t>
            </a:r>
            <a:r>
              <a:rPr lang="en-US" dirty="0"/>
              <a:t> </a:t>
            </a:r>
            <a:r>
              <a:rPr lang="en-US" dirty="0" err="1"/>
              <a:t>välisriikides</a:t>
            </a:r>
            <a:r>
              <a:rPr lang="en-US" dirty="0"/>
              <a:t> </a:t>
            </a:r>
            <a:r>
              <a:rPr lang="en-US" dirty="0" err="1"/>
              <a:t>ning</a:t>
            </a:r>
            <a:r>
              <a:rPr lang="en-US" dirty="0"/>
              <a:t> </a:t>
            </a:r>
            <a:r>
              <a:rPr lang="en-US" dirty="0" err="1"/>
              <a:t>kohalikus</a:t>
            </a:r>
            <a:r>
              <a:rPr lang="en-US" dirty="0"/>
              <a:t> </a:t>
            </a:r>
            <a:r>
              <a:rPr lang="en-US" dirty="0" err="1"/>
              <a:t>meedias</a:t>
            </a:r>
            <a:r>
              <a:rPr lang="en-US" dirty="0" smtClean="0"/>
              <a:t>.</a:t>
            </a:r>
          </a:p>
          <a:p>
            <a:pPr lvl="0"/>
            <a:r>
              <a:rPr lang="en-US" dirty="0" err="1" smtClean="0"/>
              <a:t>Ekspertgrupi</a:t>
            </a:r>
            <a:r>
              <a:rPr lang="en-US" dirty="0" smtClean="0"/>
              <a:t> </a:t>
            </a:r>
            <a:r>
              <a:rPr lang="en-US" dirty="0" err="1" smtClean="0"/>
              <a:t>juhi</a:t>
            </a:r>
            <a:r>
              <a:rPr lang="en-US" dirty="0" smtClean="0"/>
              <a:t> </a:t>
            </a:r>
            <a:r>
              <a:rPr lang="en-US" dirty="0" err="1" smtClean="0"/>
              <a:t>emakeeleks</a:t>
            </a:r>
            <a:r>
              <a:rPr lang="en-US" dirty="0" smtClean="0"/>
              <a:t> </a:t>
            </a:r>
            <a:r>
              <a:rPr lang="en-US" dirty="0" err="1" smtClean="0"/>
              <a:t>peab</a:t>
            </a:r>
            <a:r>
              <a:rPr lang="en-US" dirty="0" smtClean="0"/>
              <a:t> </a:t>
            </a:r>
            <a:r>
              <a:rPr lang="en-US" dirty="0" err="1" smtClean="0"/>
              <a:t>olema</a:t>
            </a:r>
            <a:r>
              <a:rPr lang="en-US" dirty="0" smtClean="0"/>
              <a:t> </a:t>
            </a:r>
            <a:r>
              <a:rPr lang="en-US" dirty="0" err="1" smtClean="0"/>
              <a:t>eesti</a:t>
            </a:r>
            <a:r>
              <a:rPr lang="en-US" dirty="0" smtClean="0"/>
              <a:t> keel..</a:t>
            </a:r>
            <a:endParaRPr lang="en-US" dirty="0"/>
          </a:p>
          <a:p>
            <a:pPr marL="0" indent="0">
              <a:buNone/>
            </a:pPr>
            <a:endParaRPr lang="en-US" dirty="0"/>
          </a:p>
          <a:p>
            <a:pPr marL="0" indent="0">
              <a:buNone/>
            </a:pPr>
            <a:r>
              <a:rPr lang="en-US" b="1" dirty="0" err="1"/>
              <a:t>Sise</a:t>
            </a:r>
            <a:r>
              <a:rPr lang="en-US" b="1" dirty="0"/>
              <a:t>- </a:t>
            </a:r>
            <a:r>
              <a:rPr lang="en-US" b="1" dirty="0" err="1"/>
              <a:t>ja</a:t>
            </a:r>
            <a:r>
              <a:rPr lang="en-US" b="1" dirty="0"/>
              <a:t> </a:t>
            </a:r>
            <a:r>
              <a:rPr lang="en-US" b="1" dirty="0" err="1"/>
              <a:t>väiseksperdid</a:t>
            </a:r>
            <a:endParaRPr lang="en-US" dirty="0"/>
          </a:p>
          <a:p>
            <a:pPr lvl="0"/>
            <a:r>
              <a:rPr lang="en-US" dirty="0" err="1"/>
              <a:t>Sõnastiku</a:t>
            </a:r>
            <a:r>
              <a:rPr lang="en-US" dirty="0"/>
              <a:t> </a:t>
            </a:r>
            <a:r>
              <a:rPr lang="en-US" dirty="0" err="1"/>
              <a:t>sõnavara</a:t>
            </a:r>
            <a:r>
              <a:rPr lang="en-US" dirty="0"/>
              <a:t> </a:t>
            </a:r>
            <a:r>
              <a:rPr lang="en-US" dirty="0" err="1"/>
              <a:t>koostamises</a:t>
            </a:r>
            <a:r>
              <a:rPr lang="en-US" dirty="0"/>
              <a:t> </a:t>
            </a:r>
            <a:r>
              <a:rPr lang="en-US" dirty="0" err="1"/>
              <a:t>osalemine</a:t>
            </a:r>
            <a:endParaRPr lang="en-US" dirty="0"/>
          </a:p>
          <a:p>
            <a:pPr lvl="0"/>
            <a:r>
              <a:rPr lang="en-US" dirty="0" err="1"/>
              <a:t>Sõnavara-alane</a:t>
            </a:r>
            <a:r>
              <a:rPr lang="en-US" dirty="0"/>
              <a:t> (</a:t>
            </a:r>
            <a:r>
              <a:rPr lang="en-US" dirty="0" err="1"/>
              <a:t>jooksev</a:t>
            </a:r>
            <a:r>
              <a:rPr lang="en-US" dirty="0"/>
              <a:t>) </a:t>
            </a:r>
            <a:r>
              <a:rPr lang="en-US" dirty="0" err="1"/>
              <a:t>nõustamine</a:t>
            </a:r>
            <a:endParaRPr lang="en-US" dirty="0"/>
          </a:p>
          <a:p>
            <a:pPr marL="0" indent="0">
              <a:buNone/>
            </a:pPr>
            <a:endParaRPr lang="en-US" dirty="0"/>
          </a:p>
        </p:txBody>
      </p:sp>
    </p:spTree>
    <p:extLst>
      <p:ext uri="{BB962C8B-B14F-4D97-AF65-F5344CB8AC3E}">
        <p14:creationId xmlns:p14="http://schemas.microsoft.com/office/powerpoint/2010/main" val="42467039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xmlns:p14="http://schemas.microsoft.com/office/powerpoint/2010/main" spd="slow">
        <p:dissolv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Toimetaja</a:t>
            </a:r>
            <a:endParaRPr lang="en-US" dirty="0"/>
          </a:p>
        </p:txBody>
      </p:sp>
      <p:sp>
        <p:nvSpPr>
          <p:cNvPr id="3" name="Content Placeholder 2"/>
          <p:cNvSpPr>
            <a:spLocks noGrp="1"/>
          </p:cNvSpPr>
          <p:nvPr>
            <p:ph idx="1"/>
          </p:nvPr>
        </p:nvSpPr>
        <p:spPr>
          <a:xfrm>
            <a:off x="762000" y="512862"/>
            <a:ext cx="7543800" cy="4847876"/>
          </a:xfrm>
        </p:spPr>
        <p:txBody>
          <a:bodyPr>
            <a:normAutofit fontScale="77500" lnSpcReduction="20000"/>
          </a:bodyPr>
          <a:lstStyle/>
          <a:p>
            <a:r>
              <a:rPr lang="et-EE" dirty="0" smtClean="0"/>
              <a:t>Nõutav </a:t>
            </a:r>
            <a:r>
              <a:rPr lang="et-EE" dirty="0"/>
              <a:t>filoloogiline kõrgharidus ja toimetamisalane töökogemus vähemalt 2 a.</a:t>
            </a:r>
            <a:endParaRPr lang="en-US" dirty="0"/>
          </a:p>
          <a:p>
            <a:r>
              <a:rPr lang="en-US" dirty="0" err="1"/>
              <a:t>Toimetaja</a:t>
            </a:r>
            <a:r>
              <a:rPr lang="en-US" dirty="0"/>
              <a:t> </a:t>
            </a:r>
            <a:r>
              <a:rPr lang="en-US" dirty="0" err="1"/>
              <a:t>tööülesannetks</a:t>
            </a:r>
            <a:r>
              <a:rPr lang="en-US" dirty="0"/>
              <a:t> on </a:t>
            </a:r>
            <a:r>
              <a:rPr lang="en-US" dirty="0" err="1"/>
              <a:t>tõlgitud</a:t>
            </a:r>
            <a:r>
              <a:rPr lang="en-US" dirty="0"/>
              <a:t> </a:t>
            </a:r>
            <a:r>
              <a:rPr lang="en-US" dirty="0" err="1"/>
              <a:t>tekstide</a:t>
            </a:r>
            <a:r>
              <a:rPr lang="en-US" dirty="0"/>
              <a:t> </a:t>
            </a:r>
            <a:r>
              <a:rPr lang="en-US" dirty="0" err="1"/>
              <a:t>keeleline</a:t>
            </a:r>
            <a:r>
              <a:rPr lang="en-US" dirty="0"/>
              <a:t> </a:t>
            </a:r>
            <a:r>
              <a:rPr lang="en-US" dirty="0" err="1"/>
              <a:t>toimetamine</a:t>
            </a:r>
            <a:r>
              <a:rPr lang="en-US" dirty="0"/>
              <a:t> (</a:t>
            </a:r>
            <a:r>
              <a:rPr lang="en-US" dirty="0" err="1"/>
              <a:t>Eesti</a:t>
            </a:r>
            <a:r>
              <a:rPr lang="en-US" dirty="0"/>
              <a:t> </a:t>
            </a:r>
            <a:r>
              <a:rPr lang="en-US" dirty="0" err="1"/>
              <a:t>Keeletoimetajate</a:t>
            </a:r>
            <a:r>
              <a:rPr lang="en-US" dirty="0"/>
              <a:t> </a:t>
            </a:r>
            <a:r>
              <a:rPr lang="en-US" dirty="0" err="1" smtClean="0"/>
              <a:t>Liit</a:t>
            </a:r>
            <a:r>
              <a:rPr lang="en-US" dirty="0"/>
              <a:t> </a:t>
            </a:r>
            <a:r>
              <a:rPr lang="en-US" dirty="0" err="1" smtClean="0"/>
              <a:t>ja</a:t>
            </a:r>
            <a:r>
              <a:rPr lang="en-US" dirty="0" smtClean="0"/>
              <a:t> </a:t>
            </a:r>
            <a:r>
              <a:rPr lang="en-US" dirty="0" err="1" smtClean="0"/>
              <a:t>blogi</a:t>
            </a:r>
            <a:r>
              <a:rPr lang="en-US" dirty="0" smtClean="0"/>
              <a:t> </a:t>
            </a:r>
            <a:r>
              <a:rPr lang="en-US" dirty="0" err="1" smtClean="0"/>
              <a:t>etc</a:t>
            </a:r>
            <a:r>
              <a:rPr lang="en-US" dirty="0" smtClean="0"/>
              <a:t>)</a:t>
            </a:r>
            <a:r>
              <a:rPr lang="en-US" dirty="0"/>
              <a:t>. </a:t>
            </a:r>
            <a:r>
              <a:rPr lang="en-US" dirty="0" err="1"/>
              <a:t>Toimetaja</a:t>
            </a:r>
            <a:r>
              <a:rPr lang="en-US" dirty="0"/>
              <a:t> </a:t>
            </a:r>
            <a:r>
              <a:rPr lang="en-US" dirty="0" err="1"/>
              <a:t>teeb</a:t>
            </a:r>
            <a:r>
              <a:rPr lang="en-US" dirty="0"/>
              <a:t> </a:t>
            </a:r>
            <a:r>
              <a:rPr lang="en-US" dirty="0" err="1"/>
              <a:t>tekstis</a:t>
            </a:r>
            <a:r>
              <a:rPr lang="en-US" dirty="0"/>
              <a:t> </a:t>
            </a:r>
            <a:r>
              <a:rPr lang="en-US" dirty="0" err="1"/>
              <a:t>nii</a:t>
            </a:r>
            <a:r>
              <a:rPr lang="en-US" dirty="0"/>
              <a:t> </a:t>
            </a:r>
            <a:r>
              <a:rPr lang="en-US" dirty="0" err="1"/>
              <a:t>õigekeelsus</a:t>
            </a:r>
            <a:r>
              <a:rPr lang="en-US" dirty="0"/>
              <a:t>- </a:t>
            </a:r>
            <a:r>
              <a:rPr lang="en-US" dirty="0" err="1"/>
              <a:t>kui</a:t>
            </a:r>
            <a:r>
              <a:rPr lang="en-US" dirty="0"/>
              <a:t> </a:t>
            </a:r>
            <a:r>
              <a:rPr lang="en-US" dirty="0" err="1"/>
              <a:t>ka</a:t>
            </a:r>
            <a:r>
              <a:rPr lang="en-US" dirty="0"/>
              <a:t> </a:t>
            </a:r>
            <a:r>
              <a:rPr lang="en-US" dirty="0" err="1"/>
              <a:t>stiiliparandusi</a:t>
            </a:r>
            <a:r>
              <a:rPr lang="en-US" dirty="0"/>
              <a:t>, et </a:t>
            </a:r>
            <a:r>
              <a:rPr lang="en-US" dirty="0" err="1"/>
              <a:t>tekst</a:t>
            </a:r>
            <a:r>
              <a:rPr lang="en-US" dirty="0"/>
              <a:t> </a:t>
            </a:r>
            <a:r>
              <a:rPr lang="en-US" dirty="0" err="1"/>
              <a:t>saaks</a:t>
            </a:r>
            <a:r>
              <a:rPr lang="en-US" dirty="0"/>
              <a:t> </a:t>
            </a:r>
            <a:r>
              <a:rPr lang="en-US" dirty="0" err="1"/>
              <a:t>ladus</a:t>
            </a:r>
            <a:r>
              <a:rPr lang="en-US" dirty="0"/>
              <a:t> </a:t>
            </a:r>
            <a:r>
              <a:rPr lang="en-US" dirty="0" err="1"/>
              <a:t>ja</a:t>
            </a:r>
            <a:r>
              <a:rPr lang="en-US" dirty="0"/>
              <a:t> </a:t>
            </a:r>
            <a:r>
              <a:rPr lang="en-US" dirty="0" err="1"/>
              <a:t>üheselt</a:t>
            </a:r>
            <a:r>
              <a:rPr lang="en-US" dirty="0"/>
              <a:t> </a:t>
            </a:r>
            <a:r>
              <a:rPr lang="en-US" dirty="0" err="1" smtClean="0"/>
              <a:t>arusaadav</a:t>
            </a:r>
            <a:r>
              <a:rPr lang="en-US" dirty="0" smtClean="0"/>
              <a:t>. </a:t>
            </a:r>
            <a:r>
              <a:rPr lang="en-US" dirty="0" err="1" smtClean="0"/>
              <a:t>Toimetaja</a:t>
            </a:r>
            <a:r>
              <a:rPr lang="en-US" dirty="0" smtClean="0"/>
              <a:t> </a:t>
            </a:r>
            <a:r>
              <a:rPr lang="en-US" dirty="0" err="1" smtClean="0"/>
              <a:t>teeb</a:t>
            </a:r>
            <a:r>
              <a:rPr lang="en-US" dirty="0" smtClean="0"/>
              <a:t> </a:t>
            </a:r>
            <a:r>
              <a:rPr lang="en-US" dirty="0" err="1" smtClean="0"/>
              <a:t>ettepanekuid</a:t>
            </a:r>
            <a:r>
              <a:rPr lang="en-US" dirty="0" smtClean="0"/>
              <a:t> </a:t>
            </a:r>
            <a:r>
              <a:rPr lang="en-US" dirty="0" err="1"/>
              <a:t>uute</a:t>
            </a:r>
            <a:r>
              <a:rPr lang="en-US" dirty="0"/>
              <a:t> </a:t>
            </a:r>
            <a:r>
              <a:rPr lang="en-US" dirty="0" err="1"/>
              <a:t>terminite</a:t>
            </a:r>
            <a:r>
              <a:rPr lang="en-US" dirty="0"/>
              <a:t> </a:t>
            </a:r>
            <a:r>
              <a:rPr lang="en-US" dirty="0" err="1"/>
              <a:t>eesti</a:t>
            </a:r>
            <a:r>
              <a:rPr lang="en-US" dirty="0"/>
              <a:t> </a:t>
            </a:r>
            <a:r>
              <a:rPr lang="en-US" dirty="0" err="1"/>
              <a:t>vastete</a:t>
            </a:r>
            <a:r>
              <a:rPr lang="en-US" dirty="0"/>
              <a:t> </a:t>
            </a:r>
            <a:r>
              <a:rPr lang="en-US" dirty="0" err="1"/>
              <a:t>valimise</a:t>
            </a:r>
            <a:r>
              <a:rPr lang="en-US" dirty="0"/>
              <a:t> </a:t>
            </a:r>
            <a:r>
              <a:rPr lang="en-US" dirty="0" err="1"/>
              <a:t>kohta</a:t>
            </a:r>
            <a:r>
              <a:rPr lang="en-US" dirty="0"/>
              <a:t>. Kuna </a:t>
            </a:r>
            <a:r>
              <a:rPr lang="en-US" dirty="0" err="1"/>
              <a:t>toimetaja</a:t>
            </a:r>
            <a:r>
              <a:rPr lang="en-US" dirty="0"/>
              <a:t> </a:t>
            </a:r>
            <a:r>
              <a:rPr lang="en-US" dirty="0" err="1"/>
              <a:t>kontrollib</a:t>
            </a:r>
            <a:r>
              <a:rPr lang="en-US" dirty="0"/>
              <a:t> </a:t>
            </a:r>
            <a:r>
              <a:rPr lang="en-US" dirty="0" err="1"/>
              <a:t>tõlke</a:t>
            </a:r>
            <a:r>
              <a:rPr lang="en-US" dirty="0"/>
              <a:t> </a:t>
            </a:r>
            <a:r>
              <a:rPr lang="en-US" dirty="0" err="1"/>
              <a:t>vastavust</a:t>
            </a:r>
            <a:r>
              <a:rPr lang="en-US" dirty="0"/>
              <a:t> </a:t>
            </a:r>
            <a:r>
              <a:rPr lang="en-US" dirty="0" err="1"/>
              <a:t>algtekstile</a:t>
            </a:r>
            <a:r>
              <a:rPr lang="en-US" dirty="0"/>
              <a:t> (</a:t>
            </a:r>
            <a:r>
              <a:rPr lang="en-US" dirty="0" err="1"/>
              <a:t>st</a:t>
            </a:r>
            <a:r>
              <a:rPr lang="en-US" dirty="0"/>
              <a:t> </a:t>
            </a:r>
            <a:r>
              <a:rPr lang="en-US" dirty="0" err="1"/>
              <a:t>kas</a:t>
            </a:r>
            <a:r>
              <a:rPr lang="en-US" dirty="0"/>
              <a:t> </a:t>
            </a:r>
            <a:r>
              <a:rPr lang="en-US" dirty="0" err="1"/>
              <a:t>algteksti</a:t>
            </a:r>
            <a:r>
              <a:rPr lang="en-US" dirty="0"/>
              <a:t> </a:t>
            </a:r>
            <a:r>
              <a:rPr lang="en-US" dirty="0" err="1"/>
              <a:t>mõte</a:t>
            </a:r>
            <a:r>
              <a:rPr lang="en-US" dirty="0"/>
              <a:t> on </a:t>
            </a:r>
            <a:r>
              <a:rPr lang="en-US" dirty="0" err="1"/>
              <a:t>tõlkes</a:t>
            </a:r>
            <a:r>
              <a:rPr lang="en-US" dirty="0"/>
              <a:t> </a:t>
            </a:r>
            <a:r>
              <a:rPr lang="en-US" dirty="0" err="1"/>
              <a:t>õigesti</a:t>
            </a:r>
            <a:r>
              <a:rPr lang="en-US" dirty="0"/>
              <a:t> </a:t>
            </a:r>
            <a:r>
              <a:rPr lang="en-US" dirty="0" err="1"/>
              <a:t>ja</a:t>
            </a:r>
            <a:r>
              <a:rPr lang="en-US" dirty="0"/>
              <a:t> </a:t>
            </a:r>
            <a:r>
              <a:rPr lang="en-US" dirty="0" err="1"/>
              <a:t>midagi</a:t>
            </a:r>
            <a:r>
              <a:rPr lang="en-US" dirty="0"/>
              <a:t> </a:t>
            </a:r>
            <a:r>
              <a:rPr lang="en-US" dirty="0" err="1"/>
              <a:t>vahele</a:t>
            </a:r>
            <a:r>
              <a:rPr lang="en-US" dirty="0"/>
              <a:t> </a:t>
            </a:r>
            <a:r>
              <a:rPr lang="en-US" dirty="0" err="1"/>
              <a:t>jätmata</a:t>
            </a:r>
            <a:r>
              <a:rPr lang="en-US" dirty="0"/>
              <a:t> </a:t>
            </a:r>
            <a:r>
              <a:rPr lang="en-US" dirty="0" err="1"/>
              <a:t>edasi</a:t>
            </a:r>
            <a:r>
              <a:rPr lang="en-US" dirty="0"/>
              <a:t> </a:t>
            </a:r>
            <a:r>
              <a:rPr lang="en-US" dirty="0" err="1"/>
              <a:t>antud</a:t>
            </a:r>
            <a:r>
              <a:rPr lang="en-US" dirty="0"/>
              <a:t>), </a:t>
            </a:r>
            <a:r>
              <a:rPr lang="en-US" dirty="0" err="1"/>
              <a:t>nõuab</a:t>
            </a:r>
            <a:r>
              <a:rPr lang="en-US" dirty="0"/>
              <a:t> </a:t>
            </a:r>
            <a:r>
              <a:rPr lang="en-US" dirty="0" err="1"/>
              <a:t>tõlketeksti</a:t>
            </a:r>
            <a:r>
              <a:rPr lang="en-US" dirty="0"/>
              <a:t> </a:t>
            </a:r>
            <a:r>
              <a:rPr lang="en-US" dirty="0" err="1"/>
              <a:t>toimetamine</a:t>
            </a:r>
            <a:r>
              <a:rPr lang="en-US" dirty="0"/>
              <a:t> </a:t>
            </a:r>
            <a:r>
              <a:rPr lang="en-US" dirty="0" err="1"/>
              <a:t>nii</a:t>
            </a:r>
            <a:r>
              <a:rPr lang="en-US" dirty="0"/>
              <a:t> </a:t>
            </a:r>
            <a:r>
              <a:rPr lang="en-US" dirty="0" err="1"/>
              <a:t>lähte</a:t>
            </a:r>
            <a:r>
              <a:rPr lang="en-US" dirty="0"/>
              <a:t>- </a:t>
            </a:r>
            <a:r>
              <a:rPr lang="en-US" dirty="0" err="1"/>
              <a:t>kui</a:t>
            </a:r>
            <a:r>
              <a:rPr lang="en-US" dirty="0"/>
              <a:t> </a:t>
            </a:r>
            <a:r>
              <a:rPr lang="en-US" dirty="0" err="1"/>
              <a:t>ka</a:t>
            </a:r>
            <a:r>
              <a:rPr lang="en-US" dirty="0"/>
              <a:t> </a:t>
            </a:r>
            <a:r>
              <a:rPr lang="en-US" dirty="0" err="1"/>
              <a:t>tõlkekeele</a:t>
            </a:r>
            <a:r>
              <a:rPr lang="en-US" dirty="0"/>
              <a:t> </a:t>
            </a:r>
            <a:r>
              <a:rPr lang="en-US" dirty="0" err="1"/>
              <a:t>valdamist</a:t>
            </a:r>
            <a:r>
              <a:rPr lang="en-US" dirty="0"/>
              <a:t> </a:t>
            </a:r>
            <a:r>
              <a:rPr lang="en-US" dirty="0" err="1"/>
              <a:t>ning</a:t>
            </a:r>
            <a:r>
              <a:rPr lang="en-US" dirty="0"/>
              <a:t> </a:t>
            </a:r>
            <a:r>
              <a:rPr lang="en-US" dirty="0" err="1"/>
              <a:t>baasteadmisi</a:t>
            </a:r>
            <a:r>
              <a:rPr lang="en-US" dirty="0"/>
              <a:t> </a:t>
            </a:r>
            <a:r>
              <a:rPr lang="en-US" dirty="0" err="1"/>
              <a:t>budismist</a:t>
            </a:r>
            <a:r>
              <a:rPr lang="en-US" dirty="0"/>
              <a:t>. </a:t>
            </a:r>
            <a:r>
              <a:rPr lang="en-US" dirty="0" err="1"/>
              <a:t>Eriarvamuste</a:t>
            </a:r>
            <a:r>
              <a:rPr lang="en-US" dirty="0"/>
              <a:t> </a:t>
            </a:r>
            <a:r>
              <a:rPr lang="en-US" dirty="0" err="1"/>
              <a:t>korral</a:t>
            </a:r>
            <a:r>
              <a:rPr lang="en-US" dirty="0"/>
              <a:t> </a:t>
            </a:r>
            <a:r>
              <a:rPr lang="en-US" dirty="0" err="1"/>
              <a:t>jääb</a:t>
            </a:r>
            <a:r>
              <a:rPr lang="en-US" dirty="0"/>
              <a:t> </a:t>
            </a:r>
            <a:r>
              <a:rPr lang="en-US" dirty="0" err="1"/>
              <a:t>viimane</a:t>
            </a:r>
            <a:r>
              <a:rPr lang="en-US" dirty="0"/>
              <a:t> </a:t>
            </a:r>
            <a:r>
              <a:rPr lang="en-US" dirty="0" err="1"/>
              <a:t>sõna</a:t>
            </a:r>
            <a:r>
              <a:rPr lang="en-US" dirty="0"/>
              <a:t> </a:t>
            </a:r>
            <a:r>
              <a:rPr lang="en-US" dirty="0" err="1"/>
              <a:t>kas</a:t>
            </a:r>
            <a:r>
              <a:rPr lang="en-US" dirty="0"/>
              <a:t> </a:t>
            </a:r>
            <a:r>
              <a:rPr lang="en-US" dirty="0" err="1"/>
              <a:t>erialatoimetajale</a:t>
            </a:r>
            <a:r>
              <a:rPr lang="en-US" dirty="0"/>
              <a:t> </a:t>
            </a:r>
            <a:r>
              <a:rPr lang="en-US" dirty="0" err="1"/>
              <a:t>või</a:t>
            </a:r>
            <a:r>
              <a:rPr lang="en-US" dirty="0"/>
              <a:t> </a:t>
            </a:r>
            <a:r>
              <a:rPr lang="en-US" dirty="0" err="1"/>
              <a:t>eksperdile</a:t>
            </a:r>
            <a:r>
              <a:rPr lang="en-US" dirty="0"/>
              <a:t>. </a:t>
            </a:r>
            <a:r>
              <a:rPr lang="en-US" dirty="0" err="1"/>
              <a:t>Toimetaja</a:t>
            </a:r>
            <a:r>
              <a:rPr lang="en-US" dirty="0"/>
              <a:t> </a:t>
            </a:r>
            <a:r>
              <a:rPr lang="en-US" dirty="0" err="1"/>
              <a:t>tööülesannetks</a:t>
            </a:r>
            <a:r>
              <a:rPr lang="en-US" dirty="0"/>
              <a:t> on:</a:t>
            </a:r>
          </a:p>
          <a:p>
            <a:pPr lvl="0"/>
            <a:r>
              <a:rPr lang="en-US" dirty="0" err="1"/>
              <a:t>Stiilijuhendi</a:t>
            </a:r>
            <a:r>
              <a:rPr lang="en-US" dirty="0"/>
              <a:t> </a:t>
            </a:r>
            <a:r>
              <a:rPr lang="en-US" dirty="0" err="1"/>
              <a:t>koostamine</a:t>
            </a:r>
            <a:r>
              <a:rPr lang="en-US" dirty="0"/>
              <a:t> (</a:t>
            </a:r>
            <a:r>
              <a:rPr lang="en-US" dirty="0" err="1"/>
              <a:t>koostöös</a:t>
            </a:r>
            <a:r>
              <a:rPr lang="en-US" dirty="0"/>
              <a:t> </a:t>
            </a:r>
            <a:r>
              <a:rPr lang="en-US" dirty="0" err="1"/>
              <a:t>teiste</a:t>
            </a:r>
            <a:r>
              <a:rPr lang="en-US" dirty="0"/>
              <a:t> </a:t>
            </a:r>
            <a:r>
              <a:rPr lang="en-US" dirty="0" err="1"/>
              <a:t>juhenddokumentide</a:t>
            </a:r>
            <a:r>
              <a:rPr lang="en-US" dirty="0"/>
              <a:t> </a:t>
            </a:r>
            <a:r>
              <a:rPr lang="en-US" dirty="0" err="1"/>
              <a:t>koostajatega</a:t>
            </a:r>
            <a:r>
              <a:rPr lang="en-US" dirty="0"/>
              <a:t>);</a:t>
            </a:r>
          </a:p>
          <a:p>
            <a:pPr lvl="0"/>
            <a:r>
              <a:rPr lang="en-US" dirty="0" err="1"/>
              <a:t>Tõlgete</a:t>
            </a:r>
            <a:r>
              <a:rPr lang="en-US" dirty="0"/>
              <a:t> </a:t>
            </a:r>
            <a:r>
              <a:rPr lang="en-US" dirty="0" err="1"/>
              <a:t>ühtlustamine</a:t>
            </a:r>
            <a:r>
              <a:rPr lang="en-US" dirty="0"/>
              <a:t> </a:t>
            </a:r>
            <a:r>
              <a:rPr lang="en-US" dirty="0" err="1"/>
              <a:t>vastavalt</a:t>
            </a:r>
            <a:r>
              <a:rPr lang="en-US" dirty="0"/>
              <a:t> </a:t>
            </a:r>
            <a:r>
              <a:rPr lang="en-US" dirty="0" err="1"/>
              <a:t>stiilijuhendile</a:t>
            </a:r>
            <a:r>
              <a:rPr lang="en-US" dirty="0"/>
              <a:t>; </a:t>
            </a:r>
          </a:p>
          <a:p>
            <a:pPr lvl="0"/>
            <a:r>
              <a:rPr lang="en-US" dirty="0" err="1"/>
              <a:t>Teksti</a:t>
            </a:r>
            <a:r>
              <a:rPr lang="en-US" dirty="0"/>
              <a:t> </a:t>
            </a:r>
            <a:r>
              <a:rPr lang="en-US" dirty="0" err="1"/>
              <a:t>keelelise</a:t>
            </a:r>
            <a:r>
              <a:rPr lang="en-US" dirty="0"/>
              <a:t> </a:t>
            </a:r>
            <a:r>
              <a:rPr lang="en-US" dirty="0" err="1"/>
              <a:t>kvaliteedi</a:t>
            </a:r>
            <a:r>
              <a:rPr lang="en-US" dirty="0"/>
              <a:t> (</a:t>
            </a:r>
            <a:r>
              <a:rPr lang="en-US" dirty="0" err="1"/>
              <a:t>sünataksivead</a:t>
            </a:r>
            <a:r>
              <a:rPr lang="en-US" dirty="0"/>
              <a:t>, </a:t>
            </a:r>
            <a:r>
              <a:rPr lang="en-US" dirty="0" err="1"/>
              <a:t>ebaühtlane</a:t>
            </a:r>
            <a:r>
              <a:rPr lang="en-US" dirty="0"/>
              <a:t> </a:t>
            </a:r>
            <a:r>
              <a:rPr lang="en-US" dirty="0" err="1"/>
              <a:t>stiil</a:t>
            </a:r>
            <a:r>
              <a:rPr lang="en-US" dirty="0"/>
              <a:t>, </a:t>
            </a:r>
            <a:r>
              <a:rPr lang="en-US" dirty="0" err="1"/>
              <a:t>sõnajärg</a:t>
            </a:r>
            <a:r>
              <a:rPr lang="en-US" dirty="0"/>
              <a:t> </a:t>
            </a:r>
            <a:r>
              <a:rPr lang="en-US" dirty="0" err="1"/>
              <a:t>ja</a:t>
            </a:r>
            <a:r>
              <a:rPr lang="en-US" dirty="0"/>
              <a:t> –</a:t>
            </a:r>
            <a:r>
              <a:rPr lang="en-US" dirty="0" err="1"/>
              <a:t>valik</a:t>
            </a:r>
            <a:r>
              <a:rPr lang="en-US" dirty="0"/>
              <a:t>, </a:t>
            </a:r>
            <a:r>
              <a:rPr lang="en-US" dirty="0" err="1"/>
              <a:t>õigekiri</a:t>
            </a:r>
            <a:r>
              <a:rPr lang="en-US" dirty="0"/>
              <a:t>, </a:t>
            </a:r>
            <a:r>
              <a:rPr lang="en-US" dirty="0" err="1"/>
              <a:t>teminid</a:t>
            </a:r>
            <a:r>
              <a:rPr lang="en-US" dirty="0"/>
              <a:t> </a:t>
            </a:r>
            <a:r>
              <a:rPr lang="en-US" dirty="0" err="1"/>
              <a:t>ja</a:t>
            </a:r>
            <a:r>
              <a:rPr lang="en-US" dirty="0"/>
              <a:t> </a:t>
            </a:r>
            <a:r>
              <a:rPr lang="en-US" dirty="0" err="1"/>
              <a:t>ebaühtlane</a:t>
            </a:r>
            <a:r>
              <a:rPr lang="en-US" dirty="0"/>
              <a:t> </a:t>
            </a:r>
            <a:r>
              <a:rPr lang="en-US" dirty="0" err="1"/>
              <a:t>sõnavara</a:t>
            </a:r>
            <a:r>
              <a:rPr lang="en-US" dirty="0"/>
              <a:t>, </a:t>
            </a:r>
            <a:r>
              <a:rPr lang="en-US" dirty="0" err="1"/>
              <a:t>viitamissüsteem</a:t>
            </a:r>
            <a:r>
              <a:rPr lang="en-US" dirty="0"/>
              <a:t>)  </a:t>
            </a:r>
            <a:r>
              <a:rPr lang="en-US" dirty="0" err="1"/>
              <a:t>ja</a:t>
            </a:r>
            <a:r>
              <a:rPr lang="en-US" dirty="0"/>
              <a:t> </a:t>
            </a:r>
            <a:r>
              <a:rPr lang="en-US" dirty="0" err="1"/>
              <a:t>sisulise</a:t>
            </a:r>
            <a:r>
              <a:rPr lang="en-US" dirty="0"/>
              <a:t> </a:t>
            </a:r>
            <a:r>
              <a:rPr lang="en-US" dirty="0" err="1"/>
              <a:t>kvaliteedi</a:t>
            </a:r>
            <a:r>
              <a:rPr lang="en-US" dirty="0"/>
              <a:t> (</a:t>
            </a:r>
            <a:r>
              <a:rPr lang="en-US" dirty="0" err="1"/>
              <a:t>sisu</a:t>
            </a:r>
            <a:r>
              <a:rPr lang="en-US" dirty="0"/>
              <a:t> </a:t>
            </a:r>
            <a:r>
              <a:rPr lang="en-US" dirty="0" err="1"/>
              <a:t>arusaadavuse</a:t>
            </a:r>
            <a:r>
              <a:rPr lang="en-US" dirty="0"/>
              <a:t>, </a:t>
            </a:r>
            <a:r>
              <a:rPr lang="en-US" dirty="0" err="1"/>
              <a:t>fakti</a:t>
            </a:r>
            <a:r>
              <a:rPr lang="en-US" dirty="0"/>
              <a:t>-, </a:t>
            </a:r>
            <a:r>
              <a:rPr lang="en-US" dirty="0" err="1"/>
              <a:t>loogika</a:t>
            </a:r>
            <a:r>
              <a:rPr lang="en-US" dirty="0"/>
              <a:t>- </a:t>
            </a:r>
            <a:r>
              <a:rPr lang="en-US" dirty="0" err="1"/>
              <a:t>ja</a:t>
            </a:r>
            <a:r>
              <a:rPr lang="en-US" dirty="0"/>
              <a:t> </a:t>
            </a:r>
            <a:r>
              <a:rPr lang="en-US" dirty="0" err="1"/>
              <a:t>matemaatiliste</a:t>
            </a:r>
            <a:r>
              <a:rPr lang="en-US" dirty="0"/>
              <a:t>) </a:t>
            </a:r>
            <a:r>
              <a:rPr lang="en-US" dirty="0" err="1"/>
              <a:t>parandamine</a:t>
            </a:r>
            <a:r>
              <a:rPr lang="en-US" dirty="0"/>
              <a:t>;</a:t>
            </a:r>
          </a:p>
          <a:p>
            <a:pPr lvl="0"/>
            <a:r>
              <a:rPr lang="en-US" dirty="0" err="1"/>
              <a:t>Nimede</a:t>
            </a:r>
            <a:r>
              <a:rPr lang="en-US" dirty="0"/>
              <a:t> </a:t>
            </a:r>
            <a:r>
              <a:rPr lang="en-US" dirty="0" err="1"/>
              <a:t>õigekirja</a:t>
            </a:r>
            <a:r>
              <a:rPr lang="en-US" dirty="0"/>
              <a:t> </a:t>
            </a:r>
            <a:r>
              <a:rPr lang="en-US" dirty="0" err="1"/>
              <a:t>kontroll</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508366311"/>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t>Erialatoimetaja</a:t>
            </a:r>
            <a:endParaRPr lang="en-US" dirty="0"/>
          </a:p>
        </p:txBody>
      </p:sp>
      <p:sp>
        <p:nvSpPr>
          <p:cNvPr id="3" name="Content Placeholder 2"/>
          <p:cNvSpPr>
            <a:spLocks noGrp="1"/>
          </p:cNvSpPr>
          <p:nvPr>
            <p:ph idx="1"/>
          </p:nvPr>
        </p:nvSpPr>
        <p:spPr/>
        <p:txBody>
          <a:bodyPr/>
          <a:lstStyle/>
          <a:p>
            <a:r>
              <a:rPr lang="et-EE" dirty="0" smtClean="0"/>
              <a:t>Nõutav </a:t>
            </a:r>
            <a:r>
              <a:rPr lang="et-EE" dirty="0"/>
              <a:t>filoloogiline kõrgharidus / eriala- ja kultuurispetsiifiline eriharidus </a:t>
            </a:r>
            <a:r>
              <a:rPr lang="et-EE" dirty="0" smtClean="0"/>
              <a:t>ja </a:t>
            </a:r>
            <a:r>
              <a:rPr lang="et-EE" dirty="0"/>
              <a:t>eelnev toimetamistöö kogemus budismialase tõlke valdkonnas (?) .</a:t>
            </a:r>
            <a:endParaRPr lang="en-US" dirty="0"/>
          </a:p>
          <a:p>
            <a:r>
              <a:rPr lang="en-US" dirty="0" err="1"/>
              <a:t>Erialatoimetaja</a:t>
            </a:r>
            <a:r>
              <a:rPr lang="en-US" dirty="0"/>
              <a:t> </a:t>
            </a:r>
            <a:r>
              <a:rPr lang="en-US" dirty="0" err="1"/>
              <a:t>tööülesannetks</a:t>
            </a:r>
            <a:r>
              <a:rPr lang="en-US" dirty="0"/>
              <a:t> on </a:t>
            </a:r>
            <a:r>
              <a:rPr lang="en-US" dirty="0" err="1"/>
              <a:t>tõlgitud</a:t>
            </a:r>
            <a:r>
              <a:rPr lang="en-US" dirty="0"/>
              <a:t> </a:t>
            </a:r>
            <a:r>
              <a:rPr lang="en-US" dirty="0" err="1"/>
              <a:t>tekstide</a:t>
            </a:r>
            <a:r>
              <a:rPr lang="en-US" dirty="0"/>
              <a:t> </a:t>
            </a:r>
            <a:r>
              <a:rPr lang="en-US" dirty="0" err="1"/>
              <a:t>erialaspetsiifiline</a:t>
            </a:r>
            <a:r>
              <a:rPr lang="en-US" dirty="0"/>
              <a:t> </a:t>
            </a:r>
            <a:r>
              <a:rPr lang="en-US" dirty="0" err="1"/>
              <a:t>toimetamine</a:t>
            </a:r>
            <a:r>
              <a:rPr lang="en-US" dirty="0"/>
              <a:t>, </a:t>
            </a:r>
            <a:r>
              <a:rPr lang="en-US" dirty="0" err="1"/>
              <a:t>sh</a:t>
            </a:r>
            <a:r>
              <a:rPr lang="en-US" dirty="0"/>
              <a:t> </a:t>
            </a:r>
            <a:r>
              <a:rPr lang="en-US" dirty="0" err="1"/>
              <a:t>kultuurispetsiifiliste</a:t>
            </a:r>
            <a:r>
              <a:rPr lang="en-US" dirty="0"/>
              <a:t> </a:t>
            </a:r>
            <a:r>
              <a:rPr lang="en-US" dirty="0" err="1"/>
              <a:t>vigade</a:t>
            </a:r>
            <a:r>
              <a:rPr lang="en-US" dirty="0"/>
              <a:t>, </a:t>
            </a:r>
            <a:r>
              <a:rPr lang="en-US" dirty="0" err="1"/>
              <a:t>terminoloogiliste</a:t>
            </a:r>
            <a:r>
              <a:rPr lang="en-US" dirty="0"/>
              <a:t> </a:t>
            </a:r>
            <a:r>
              <a:rPr lang="en-US" dirty="0" err="1"/>
              <a:t>ebatäpsuste</a:t>
            </a:r>
            <a:r>
              <a:rPr lang="en-US" dirty="0"/>
              <a:t> </a:t>
            </a:r>
            <a:r>
              <a:rPr lang="en-US" dirty="0" err="1"/>
              <a:t>jms</a:t>
            </a:r>
            <a:r>
              <a:rPr lang="en-US" dirty="0"/>
              <a:t> </a:t>
            </a:r>
            <a:r>
              <a:rPr lang="en-US" dirty="0" err="1"/>
              <a:t>parandamine</a:t>
            </a:r>
            <a:r>
              <a:rPr lang="en-US" dirty="0"/>
              <a:t>. </a:t>
            </a:r>
          </a:p>
        </p:txBody>
      </p:sp>
    </p:spTree>
    <p:extLst>
      <p:ext uri="{BB962C8B-B14F-4D97-AF65-F5344CB8AC3E}">
        <p14:creationId xmlns:p14="http://schemas.microsoft.com/office/powerpoint/2010/main" val="336658639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05730"/>
            <a:ext cx="7543800" cy="966470"/>
          </a:xfrm>
        </p:spPr>
        <p:txBody>
          <a:bodyPr>
            <a:normAutofit fontScale="90000"/>
          </a:bodyPr>
          <a:lstStyle/>
          <a:p>
            <a:r>
              <a:rPr lang="en-US" b="1" dirty="0" err="1"/>
              <a:t>Infotehnoloogia</a:t>
            </a:r>
            <a:r>
              <a:rPr lang="en-US" b="1" dirty="0"/>
              <a:t> </a:t>
            </a:r>
            <a:r>
              <a:rPr lang="en-US" b="1" dirty="0" err="1" smtClean="0"/>
              <a:t>spetsialist</a:t>
            </a:r>
            <a:endParaRPr lang="en-US" dirty="0"/>
          </a:p>
        </p:txBody>
      </p:sp>
      <p:sp>
        <p:nvSpPr>
          <p:cNvPr id="3" name="Content Placeholder 2"/>
          <p:cNvSpPr>
            <a:spLocks noGrp="1"/>
          </p:cNvSpPr>
          <p:nvPr>
            <p:ph idx="1"/>
          </p:nvPr>
        </p:nvSpPr>
        <p:spPr>
          <a:xfrm>
            <a:off x="762000" y="454526"/>
            <a:ext cx="7543800" cy="4970721"/>
          </a:xfrm>
        </p:spPr>
        <p:txBody>
          <a:bodyPr>
            <a:normAutofit fontScale="77500" lnSpcReduction="20000"/>
          </a:bodyPr>
          <a:lstStyle/>
          <a:p>
            <a:r>
              <a:rPr lang="en-US" dirty="0" err="1" smtClean="0">
                <a:solidFill>
                  <a:schemeClr val="tx1"/>
                </a:solidFill>
              </a:rPr>
              <a:t>Nõutav</a:t>
            </a:r>
            <a:r>
              <a:rPr lang="en-US" dirty="0" smtClean="0">
                <a:solidFill>
                  <a:schemeClr val="tx1"/>
                </a:solidFill>
              </a:rPr>
              <a:t> </a:t>
            </a:r>
            <a:r>
              <a:rPr lang="en-US" dirty="0">
                <a:solidFill>
                  <a:schemeClr val="tx1"/>
                </a:solidFill>
              </a:rPr>
              <a:t>IT </a:t>
            </a:r>
            <a:r>
              <a:rPr lang="en-US" dirty="0" err="1">
                <a:solidFill>
                  <a:schemeClr val="tx1"/>
                </a:solidFill>
              </a:rPr>
              <a:t>alane</a:t>
            </a:r>
            <a:r>
              <a:rPr lang="en-US" dirty="0">
                <a:solidFill>
                  <a:schemeClr val="tx1"/>
                </a:solidFill>
              </a:rPr>
              <a:t> </a:t>
            </a:r>
            <a:r>
              <a:rPr lang="en-US" dirty="0" err="1">
                <a:solidFill>
                  <a:schemeClr val="tx1"/>
                </a:solidFill>
              </a:rPr>
              <a:t>kõrgharidus</a:t>
            </a:r>
            <a:r>
              <a:rPr lang="en-US" dirty="0">
                <a:solidFill>
                  <a:schemeClr val="tx1"/>
                </a:solidFill>
              </a:rPr>
              <a:t>.</a:t>
            </a:r>
          </a:p>
          <a:p>
            <a:pPr marL="0" indent="0">
              <a:buNone/>
            </a:pPr>
            <a:r>
              <a:rPr lang="en-US" dirty="0">
                <a:solidFill>
                  <a:schemeClr val="tx1"/>
                </a:solidFill>
              </a:rPr>
              <a:t>IT- </a:t>
            </a:r>
            <a:r>
              <a:rPr lang="en-US" dirty="0" err="1">
                <a:solidFill>
                  <a:schemeClr val="tx1"/>
                </a:solidFill>
              </a:rPr>
              <a:t>spetsialist</a:t>
            </a:r>
            <a:r>
              <a:rPr lang="en-US" dirty="0">
                <a:solidFill>
                  <a:schemeClr val="tx1"/>
                </a:solidFill>
              </a:rPr>
              <a:t> </a:t>
            </a:r>
            <a:r>
              <a:rPr lang="en-US" dirty="0" err="1">
                <a:solidFill>
                  <a:schemeClr val="tx1"/>
                </a:solidFill>
              </a:rPr>
              <a:t>vastutab</a:t>
            </a:r>
            <a:r>
              <a:rPr lang="en-US" dirty="0">
                <a:solidFill>
                  <a:schemeClr val="tx1"/>
                </a:solidFill>
              </a:rPr>
              <a:t> </a:t>
            </a:r>
            <a:r>
              <a:rPr lang="en-US" dirty="0" err="1">
                <a:solidFill>
                  <a:schemeClr val="tx1"/>
                </a:solidFill>
              </a:rPr>
              <a:t>infosüsteemide</a:t>
            </a:r>
            <a:r>
              <a:rPr lang="en-US" dirty="0">
                <a:solidFill>
                  <a:schemeClr val="tx1"/>
                </a:solidFill>
              </a:rPr>
              <a:t> </a:t>
            </a:r>
            <a:r>
              <a:rPr lang="en-US" dirty="0" err="1">
                <a:solidFill>
                  <a:schemeClr val="tx1"/>
                </a:solidFill>
              </a:rPr>
              <a:t>talitluspädevuse</a:t>
            </a:r>
            <a:r>
              <a:rPr lang="en-US" dirty="0">
                <a:solidFill>
                  <a:schemeClr val="tx1"/>
                </a:solidFill>
              </a:rPr>
              <a:t> </a:t>
            </a:r>
            <a:r>
              <a:rPr lang="en-US" dirty="0" err="1">
                <a:solidFill>
                  <a:schemeClr val="tx1"/>
                </a:solidFill>
              </a:rPr>
              <a:t>eest</a:t>
            </a:r>
            <a:r>
              <a:rPr lang="en-US" dirty="0">
                <a:solidFill>
                  <a:schemeClr val="tx1"/>
                </a:solidFill>
              </a:rPr>
              <a:t> </a:t>
            </a:r>
            <a:r>
              <a:rPr lang="en-US" dirty="0" err="1">
                <a:solidFill>
                  <a:schemeClr val="tx1"/>
                </a:solidFill>
              </a:rPr>
              <a:t>ning</a:t>
            </a:r>
            <a:r>
              <a:rPr lang="en-US" dirty="0">
                <a:solidFill>
                  <a:schemeClr val="tx1"/>
                </a:solidFill>
              </a:rPr>
              <a:t> </a:t>
            </a:r>
            <a:r>
              <a:rPr lang="en-US" dirty="0" err="1">
                <a:solidFill>
                  <a:schemeClr val="tx1"/>
                </a:solidFill>
              </a:rPr>
              <a:t>tagab</a:t>
            </a:r>
            <a:r>
              <a:rPr lang="en-US" dirty="0">
                <a:solidFill>
                  <a:schemeClr val="tx1"/>
                </a:solidFill>
              </a:rPr>
              <a:t> </a:t>
            </a:r>
            <a:r>
              <a:rPr lang="en-US" dirty="0" err="1">
                <a:solidFill>
                  <a:schemeClr val="tx1"/>
                </a:solidFill>
              </a:rPr>
              <a:t>projektis</a:t>
            </a:r>
            <a:r>
              <a:rPr lang="en-US" dirty="0">
                <a:solidFill>
                  <a:schemeClr val="tx1"/>
                </a:solidFill>
              </a:rPr>
              <a:t> </a:t>
            </a:r>
            <a:r>
              <a:rPr lang="en-US" dirty="0" err="1">
                <a:solidFill>
                  <a:schemeClr val="tx1"/>
                </a:solidFill>
              </a:rPr>
              <a:t>kasutatavate</a:t>
            </a:r>
            <a:r>
              <a:rPr lang="en-US" dirty="0">
                <a:solidFill>
                  <a:schemeClr val="tx1"/>
                </a:solidFill>
              </a:rPr>
              <a:t> </a:t>
            </a:r>
            <a:r>
              <a:rPr lang="en-US" dirty="0" err="1">
                <a:solidFill>
                  <a:schemeClr val="tx1"/>
                </a:solidFill>
              </a:rPr>
              <a:t>infosüsteemide</a:t>
            </a:r>
            <a:r>
              <a:rPr lang="en-US" dirty="0">
                <a:solidFill>
                  <a:schemeClr val="tx1"/>
                </a:solidFill>
              </a:rPr>
              <a:t> </a:t>
            </a:r>
            <a:r>
              <a:rPr lang="en-US" dirty="0" err="1">
                <a:solidFill>
                  <a:schemeClr val="tx1"/>
                </a:solidFill>
              </a:rPr>
              <a:t>ja</a:t>
            </a:r>
            <a:r>
              <a:rPr lang="en-US" dirty="0">
                <a:solidFill>
                  <a:schemeClr val="tx1"/>
                </a:solidFill>
              </a:rPr>
              <a:t> </a:t>
            </a:r>
            <a:r>
              <a:rPr lang="en-US" dirty="0" err="1">
                <a:solidFill>
                  <a:schemeClr val="tx1"/>
                </a:solidFill>
              </a:rPr>
              <a:t>infotöötlusvahendite</a:t>
            </a:r>
            <a:r>
              <a:rPr lang="en-US" dirty="0">
                <a:solidFill>
                  <a:schemeClr val="tx1"/>
                </a:solidFill>
              </a:rPr>
              <a:t> </a:t>
            </a:r>
            <a:r>
              <a:rPr lang="en-US" dirty="0" err="1">
                <a:solidFill>
                  <a:schemeClr val="tx1"/>
                </a:solidFill>
              </a:rPr>
              <a:t>toimimise</a:t>
            </a:r>
            <a:r>
              <a:rPr lang="en-US" dirty="0">
                <a:solidFill>
                  <a:schemeClr val="tx1"/>
                </a:solidFill>
              </a:rPr>
              <a:t>, </a:t>
            </a:r>
            <a:r>
              <a:rPr lang="en-US" dirty="0" err="1">
                <a:solidFill>
                  <a:schemeClr val="tx1"/>
                </a:solidFill>
              </a:rPr>
              <a:t>sh</a:t>
            </a:r>
            <a:r>
              <a:rPr lang="en-US" dirty="0">
                <a:solidFill>
                  <a:schemeClr val="tx1"/>
                </a:solidFill>
              </a:rPr>
              <a:t>:</a:t>
            </a:r>
          </a:p>
          <a:p>
            <a:pPr lvl="0"/>
            <a:r>
              <a:rPr lang="en-US" dirty="0" err="1">
                <a:solidFill>
                  <a:schemeClr val="tx1"/>
                </a:solidFill>
              </a:rPr>
              <a:t>infobaaside</a:t>
            </a:r>
            <a:r>
              <a:rPr lang="en-US" dirty="0">
                <a:solidFill>
                  <a:schemeClr val="tx1"/>
                </a:solidFill>
              </a:rPr>
              <a:t> </a:t>
            </a:r>
            <a:r>
              <a:rPr lang="en-US" dirty="0" err="1">
                <a:solidFill>
                  <a:schemeClr val="tx1"/>
                </a:solidFill>
              </a:rPr>
              <a:t>varundamise</a:t>
            </a:r>
            <a:r>
              <a:rPr lang="en-US" dirty="0">
                <a:solidFill>
                  <a:schemeClr val="tx1"/>
                </a:solidFill>
              </a:rPr>
              <a:t>, </a:t>
            </a:r>
            <a:r>
              <a:rPr lang="en-US" dirty="0" err="1">
                <a:solidFill>
                  <a:schemeClr val="tx1"/>
                </a:solidFill>
              </a:rPr>
              <a:t>turvalisuse</a:t>
            </a:r>
            <a:r>
              <a:rPr lang="en-US" dirty="0">
                <a:solidFill>
                  <a:schemeClr val="tx1"/>
                </a:solidFill>
              </a:rPr>
              <a:t>, </a:t>
            </a:r>
            <a:r>
              <a:rPr lang="en-US" dirty="0" err="1">
                <a:solidFill>
                  <a:schemeClr val="tx1"/>
                </a:solidFill>
              </a:rPr>
              <a:t>terviklikkuse</a:t>
            </a:r>
            <a:r>
              <a:rPr lang="en-US" dirty="0">
                <a:solidFill>
                  <a:schemeClr val="tx1"/>
                </a:solidFill>
              </a:rPr>
              <a:t> </a:t>
            </a:r>
            <a:r>
              <a:rPr lang="en-US" dirty="0" err="1">
                <a:solidFill>
                  <a:schemeClr val="tx1"/>
                </a:solidFill>
              </a:rPr>
              <a:t>ja</a:t>
            </a:r>
            <a:r>
              <a:rPr lang="en-US" dirty="0">
                <a:solidFill>
                  <a:schemeClr val="tx1"/>
                </a:solidFill>
              </a:rPr>
              <a:t> </a:t>
            </a:r>
            <a:r>
              <a:rPr lang="en-US" dirty="0" err="1">
                <a:solidFill>
                  <a:schemeClr val="tx1"/>
                </a:solidFill>
              </a:rPr>
              <a:t>arhiveerimise</a:t>
            </a:r>
            <a:r>
              <a:rPr lang="en-US" dirty="0">
                <a:solidFill>
                  <a:schemeClr val="tx1"/>
                </a:solidFill>
              </a:rPr>
              <a:t> </a:t>
            </a:r>
            <a:r>
              <a:rPr lang="en-US" dirty="0" err="1">
                <a:solidFill>
                  <a:schemeClr val="tx1"/>
                </a:solidFill>
              </a:rPr>
              <a:t>tagamine</a:t>
            </a:r>
            <a:r>
              <a:rPr lang="en-US" dirty="0">
                <a:solidFill>
                  <a:schemeClr val="tx1"/>
                </a:solidFill>
              </a:rPr>
              <a:t>;</a:t>
            </a:r>
          </a:p>
          <a:p>
            <a:pPr lvl="0"/>
            <a:r>
              <a:rPr lang="en-US" dirty="0" err="1">
                <a:solidFill>
                  <a:schemeClr val="tx1"/>
                </a:solidFill>
              </a:rPr>
              <a:t>tekkivate</a:t>
            </a:r>
            <a:r>
              <a:rPr lang="en-US" dirty="0">
                <a:solidFill>
                  <a:schemeClr val="tx1"/>
                </a:solidFill>
              </a:rPr>
              <a:t> </a:t>
            </a:r>
            <a:r>
              <a:rPr lang="en-US" dirty="0" err="1">
                <a:solidFill>
                  <a:schemeClr val="tx1"/>
                </a:solidFill>
              </a:rPr>
              <a:t>probleemide</a:t>
            </a:r>
            <a:r>
              <a:rPr lang="en-US" dirty="0">
                <a:solidFill>
                  <a:schemeClr val="tx1"/>
                </a:solidFill>
              </a:rPr>
              <a:t> </a:t>
            </a:r>
            <a:r>
              <a:rPr lang="en-US" dirty="0" err="1">
                <a:solidFill>
                  <a:schemeClr val="tx1"/>
                </a:solidFill>
              </a:rPr>
              <a:t>ja</a:t>
            </a:r>
            <a:r>
              <a:rPr lang="en-US" dirty="0">
                <a:solidFill>
                  <a:schemeClr val="tx1"/>
                </a:solidFill>
              </a:rPr>
              <a:t> </a:t>
            </a:r>
            <a:r>
              <a:rPr lang="en-US" dirty="0" err="1">
                <a:solidFill>
                  <a:schemeClr val="tx1"/>
                </a:solidFill>
              </a:rPr>
              <a:t>veasituatsioonide</a:t>
            </a:r>
            <a:r>
              <a:rPr lang="en-US" dirty="0">
                <a:solidFill>
                  <a:schemeClr val="tx1"/>
                </a:solidFill>
              </a:rPr>
              <a:t> </a:t>
            </a:r>
            <a:r>
              <a:rPr lang="en-US" dirty="0" err="1">
                <a:solidFill>
                  <a:schemeClr val="tx1"/>
                </a:solidFill>
              </a:rPr>
              <a:t>lahendamine</a:t>
            </a:r>
            <a:r>
              <a:rPr lang="en-US" dirty="0">
                <a:solidFill>
                  <a:schemeClr val="tx1"/>
                </a:solidFill>
              </a:rPr>
              <a:t>, </a:t>
            </a:r>
            <a:r>
              <a:rPr lang="en-US" dirty="0" err="1">
                <a:solidFill>
                  <a:schemeClr val="tx1"/>
                </a:solidFill>
              </a:rPr>
              <a:t>arvutitarkvara</a:t>
            </a:r>
            <a:r>
              <a:rPr lang="en-US" dirty="0">
                <a:solidFill>
                  <a:schemeClr val="tx1"/>
                </a:solidFill>
              </a:rPr>
              <a:t> </a:t>
            </a:r>
            <a:r>
              <a:rPr lang="en-US" dirty="0" err="1">
                <a:solidFill>
                  <a:schemeClr val="tx1"/>
                </a:solidFill>
              </a:rPr>
              <a:t>kasutamisel</a:t>
            </a:r>
            <a:r>
              <a:rPr lang="en-US" dirty="0">
                <a:solidFill>
                  <a:schemeClr val="tx1"/>
                </a:solidFill>
              </a:rPr>
              <a:t> </a:t>
            </a:r>
            <a:r>
              <a:rPr lang="en-US" dirty="0" err="1">
                <a:solidFill>
                  <a:schemeClr val="tx1"/>
                </a:solidFill>
              </a:rPr>
              <a:t>kasutajate</a:t>
            </a:r>
            <a:r>
              <a:rPr lang="en-US" dirty="0">
                <a:solidFill>
                  <a:schemeClr val="tx1"/>
                </a:solidFill>
              </a:rPr>
              <a:t> </a:t>
            </a:r>
            <a:r>
              <a:rPr lang="en-US" dirty="0" err="1">
                <a:solidFill>
                  <a:schemeClr val="tx1"/>
                </a:solidFill>
              </a:rPr>
              <a:t>juhendamine</a:t>
            </a:r>
            <a:r>
              <a:rPr lang="en-US" dirty="0">
                <a:solidFill>
                  <a:schemeClr val="tx1"/>
                </a:solidFill>
              </a:rPr>
              <a:t>;</a:t>
            </a:r>
          </a:p>
          <a:p>
            <a:pPr lvl="0"/>
            <a:r>
              <a:rPr lang="en-US" dirty="0" err="1">
                <a:solidFill>
                  <a:schemeClr val="tx1"/>
                </a:solidFill>
              </a:rPr>
              <a:t>andmeside</a:t>
            </a:r>
            <a:r>
              <a:rPr lang="en-US" dirty="0">
                <a:solidFill>
                  <a:schemeClr val="tx1"/>
                </a:solidFill>
              </a:rPr>
              <a:t> </a:t>
            </a:r>
            <a:r>
              <a:rPr lang="en-US" dirty="0" err="1">
                <a:solidFill>
                  <a:schemeClr val="tx1"/>
                </a:solidFill>
              </a:rPr>
              <a:t>ja</a:t>
            </a:r>
            <a:r>
              <a:rPr lang="en-US" dirty="0">
                <a:solidFill>
                  <a:schemeClr val="tx1"/>
                </a:solidFill>
              </a:rPr>
              <a:t> </a:t>
            </a:r>
            <a:r>
              <a:rPr lang="en-US" dirty="0" err="1">
                <a:solidFill>
                  <a:schemeClr val="tx1"/>
                </a:solidFill>
              </a:rPr>
              <a:t>infotehnoloogiliste</a:t>
            </a:r>
            <a:r>
              <a:rPr lang="en-US" dirty="0">
                <a:solidFill>
                  <a:schemeClr val="tx1"/>
                </a:solidFill>
              </a:rPr>
              <a:t> </a:t>
            </a:r>
            <a:r>
              <a:rPr lang="en-US" dirty="0" err="1">
                <a:solidFill>
                  <a:schemeClr val="tx1"/>
                </a:solidFill>
              </a:rPr>
              <a:t>lahenduste</a:t>
            </a:r>
            <a:r>
              <a:rPr lang="en-US" dirty="0">
                <a:solidFill>
                  <a:schemeClr val="tx1"/>
                </a:solidFill>
              </a:rPr>
              <a:t> </a:t>
            </a:r>
            <a:r>
              <a:rPr lang="en-US" dirty="0" err="1">
                <a:solidFill>
                  <a:schemeClr val="tx1"/>
                </a:solidFill>
              </a:rPr>
              <a:t>hindamine</a:t>
            </a:r>
            <a:r>
              <a:rPr lang="en-US" dirty="0">
                <a:solidFill>
                  <a:schemeClr val="tx1"/>
                </a:solidFill>
              </a:rPr>
              <a:t> </a:t>
            </a:r>
            <a:r>
              <a:rPr lang="en-US" dirty="0" err="1">
                <a:solidFill>
                  <a:schemeClr val="tx1"/>
                </a:solidFill>
              </a:rPr>
              <a:t>ning</a:t>
            </a:r>
            <a:r>
              <a:rPr lang="en-US" dirty="0">
                <a:solidFill>
                  <a:schemeClr val="tx1"/>
                </a:solidFill>
              </a:rPr>
              <a:t> </a:t>
            </a:r>
            <a:r>
              <a:rPr lang="en-US" dirty="0" err="1">
                <a:solidFill>
                  <a:schemeClr val="tx1"/>
                </a:solidFill>
              </a:rPr>
              <a:t>selles</a:t>
            </a:r>
            <a:r>
              <a:rPr lang="en-US" dirty="0">
                <a:solidFill>
                  <a:schemeClr val="tx1"/>
                </a:solidFill>
              </a:rPr>
              <a:t> </a:t>
            </a:r>
            <a:r>
              <a:rPr lang="en-US" dirty="0" err="1">
                <a:solidFill>
                  <a:schemeClr val="tx1"/>
                </a:solidFill>
              </a:rPr>
              <a:t>valdkonnas</a:t>
            </a:r>
            <a:r>
              <a:rPr lang="en-US" dirty="0">
                <a:solidFill>
                  <a:schemeClr val="tx1"/>
                </a:solidFill>
              </a:rPr>
              <a:t> </a:t>
            </a:r>
            <a:r>
              <a:rPr lang="en-US" dirty="0" err="1">
                <a:solidFill>
                  <a:schemeClr val="tx1"/>
                </a:solidFill>
              </a:rPr>
              <a:t>võimalike</a:t>
            </a:r>
            <a:r>
              <a:rPr lang="en-US" dirty="0">
                <a:solidFill>
                  <a:schemeClr val="tx1"/>
                </a:solidFill>
              </a:rPr>
              <a:t> </a:t>
            </a:r>
            <a:r>
              <a:rPr lang="en-US" dirty="0" err="1">
                <a:solidFill>
                  <a:schemeClr val="tx1"/>
                </a:solidFill>
              </a:rPr>
              <a:t>tekkida</a:t>
            </a:r>
            <a:r>
              <a:rPr lang="en-US" dirty="0">
                <a:solidFill>
                  <a:schemeClr val="tx1"/>
                </a:solidFill>
              </a:rPr>
              <a:t> </a:t>
            </a:r>
            <a:r>
              <a:rPr lang="en-US" dirty="0" err="1">
                <a:solidFill>
                  <a:schemeClr val="tx1"/>
                </a:solidFill>
              </a:rPr>
              <a:t>võivate</a:t>
            </a:r>
            <a:r>
              <a:rPr lang="en-US" dirty="0">
                <a:solidFill>
                  <a:schemeClr val="tx1"/>
                </a:solidFill>
              </a:rPr>
              <a:t> </a:t>
            </a:r>
            <a:r>
              <a:rPr lang="en-US" dirty="0" err="1">
                <a:solidFill>
                  <a:schemeClr val="tx1"/>
                </a:solidFill>
              </a:rPr>
              <a:t>probleemide</a:t>
            </a:r>
            <a:r>
              <a:rPr lang="en-US" dirty="0">
                <a:solidFill>
                  <a:schemeClr val="tx1"/>
                </a:solidFill>
              </a:rPr>
              <a:t> </a:t>
            </a:r>
            <a:r>
              <a:rPr lang="en-US" dirty="0" err="1">
                <a:solidFill>
                  <a:schemeClr val="tx1"/>
                </a:solidFill>
              </a:rPr>
              <a:t>ennetamine</a:t>
            </a:r>
            <a:r>
              <a:rPr lang="en-US" dirty="0">
                <a:solidFill>
                  <a:schemeClr val="tx1"/>
                </a:solidFill>
              </a:rPr>
              <a:t>;</a:t>
            </a:r>
          </a:p>
          <a:p>
            <a:pPr lvl="0"/>
            <a:r>
              <a:rPr lang="en-US" dirty="0">
                <a:solidFill>
                  <a:schemeClr val="tx1"/>
                </a:solidFill>
              </a:rPr>
              <a:t>MTÜ </a:t>
            </a:r>
            <a:r>
              <a:rPr lang="en-US" dirty="0" err="1">
                <a:solidFill>
                  <a:schemeClr val="tx1"/>
                </a:solidFill>
              </a:rPr>
              <a:t>Buddhavacana</a:t>
            </a:r>
            <a:r>
              <a:rPr lang="en-US" dirty="0">
                <a:solidFill>
                  <a:schemeClr val="tx1"/>
                </a:solidFill>
              </a:rPr>
              <a:t> </a:t>
            </a:r>
            <a:r>
              <a:rPr lang="en-US" dirty="0" err="1">
                <a:solidFill>
                  <a:schemeClr val="tx1"/>
                </a:solidFill>
              </a:rPr>
              <a:t>veebilehe</a:t>
            </a:r>
            <a:r>
              <a:rPr lang="en-US" dirty="0">
                <a:solidFill>
                  <a:schemeClr val="tx1"/>
                </a:solidFill>
              </a:rPr>
              <a:t> (</a:t>
            </a:r>
            <a:r>
              <a:rPr lang="en-US" dirty="0" err="1">
                <a:solidFill>
                  <a:schemeClr val="tx1"/>
                </a:solidFill>
              </a:rPr>
              <a:t>kuhu</a:t>
            </a:r>
            <a:r>
              <a:rPr lang="en-US" dirty="0">
                <a:solidFill>
                  <a:schemeClr val="tx1"/>
                </a:solidFill>
              </a:rPr>
              <a:t> </a:t>
            </a:r>
            <a:r>
              <a:rPr lang="en-US" dirty="0" err="1">
                <a:solidFill>
                  <a:schemeClr val="tx1"/>
                </a:solidFill>
              </a:rPr>
              <a:t>laetakse</a:t>
            </a:r>
            <a:r>
              <a:rPr lang="en-US" dirty="0">
                <a:solidFill>
                  <a:schemeClr val="tx1"/>
                </a:solidFill>
              </a:rPr>
              <a:t> </a:t>
            </a:r>
            <a:r>
              <a:rPr lang="en-US" dirty="0" err="1">
                <a:solidFill>
                  <a:schemeClr val="tx1"/>
                </a:solidFill>
              </a:rPr>
              <a:t>ülesse</a:t>
            </a:r>
            <a:r>
              <a:rPr lang="en-US" dirty="0">
                <a:solidFill>
                  <a:schemeClr val="tx1"/>
                </a:solidFill>
              </a:rPr>
              <a:t> </a:t>
            </a:r>
            <a:r>
              <a:rPr lang="en-US" dirty="0" err="1">
                <a:solidFill>
                  <a:schemeClr val="tx1"/>
                </a:solidFill>
              </a:rPr>
              <a:t>nii</a:t>
            </a:r>
            <a:r>
              <a:rPr lang="en-US" dirty="0">
                <a:solidFill>
                  <a:schemeClr val="tx1"/>
                </a:solidFill>
              </a:rPr>
              <a:t> </a:t>
            </a:r>
            <a:r>
              <a:rPr lang="en-US" dirty="0" err="1">
                <a:solidFill>
                  <a:schemeClr val="tx1"/>
                </a:solidFill>
              </a:rPr>
              <a:t>tõlgitud</a:t>
            </a:r>
            <a:r>
              <a:rPr lang="en-US" dirty="0">
                <a:solidFill>
                  <a:schemeClr val="tx1"/>
                </a:solidFill>
              </a:rPr>
              <a:t> </a:t>
            </a:r>
            <a:r>
              <a:rPr lang="en-US" dirty="0" err="1">
                <a:solidFill>
                  <a:schemeClr val="tx1"/>
                </a:solidFill>
              </a:rPr>
              <a:t>tekstid</a:t>
            </a:r>
            <a:r>
              <a:rPr lang="en-US" dirty="0">
                <a:solidFill>
                  <a:schemeClr val="tx1"/>
                </a:solidFill>
              </a:rPr>
              <a:t> </a:t>
            </a:r>
            <a:r>
              <a:rPr lang="en-US" dirty="0" err="1">
                <a:solidFill>
                  <a:schemeClr val="tx1"/>
                </a:solidFill>
              </a:rPr>
              <a:t>kui</a:t>
            </a:r>
            <a:r>
              <a:rPr lang="en-US" dirty="0">
                <a:solidFill>
                  <a:schemeClr val="tx1"/>
                </a:solidFill>
              </a:rPr>
              <a:t> </a:t>
            </a:r>
            <a:r>
              <a:rPr lang="en-US" dirty="0" err="1">
                <a:solidFill>
                  <a:schemeClr val="tx1"/>
                </a:solidFill>
              </a:rPr>
              <a:t>sõnastik</a:t>
            </a:r>
            <a:r>
              <a:rPr lang="en-US" dirty="0">
                <a:solidFill>
                  <a:schemeClr val="tx1"/>
                </a:solidFill>
              </a:rPr>
              <a:t>) </a:t>
            </a:r>
            <a:r>
              <a:rPr lang="en-US" dirty="0" err="1">
                <a:solidFill>
                  <a:schemeClr val="tx1"/>
                </a:solidFill>
              </a:rPr>
              <a:t>haldamine</a:t>
            </a:r>
            <a:r>
              <a:rPr lang="en-US" dirty="0">
                <a:solidFill>
                  <a:schemeClr val="tx1"/>
                </a:solidFill>
              </a:rPr>
              <a:t> </a:t>
            </a:r>
            <a:r>
              <a:rPr lang="en-US" dirty="0" err="1">
                <a:solidFill>
                  <a:schemeClr val="tx1"/>
                </a:solidFill>
              </a:rPr>
              <a:t>ja</a:t>
            </a:r>
            <a:r>
              <a:rPr lang="en-US" dirty="0">
                <a:solidFill>
                  <a:schemeClr val="tx1"/>
                </a:solidFill>
              </a:rPr>
              <a:t> </a:t>
            </a:r>
            <a:r>
              <a:rPr lang="en-US" dirty="0" err="1">
                <a:solidFill>
                  <a:schemeClr val="tx1"/>
                </a:solidFill>
              </a:rPr>
              <a:t>arendamine</a:t>
            </a:r>
            <a:r>
              <a:rPr lang="en-US" dirty="0">
                <a:solidFill>
                  <a:schemeClr val="tx1"/>
                </a:solidFill>
              </a:rPr>
              <a:t>;</a:t>
            </a:r>
          </a:p>
          <a:p>
            <a:pPr lvl="0"/>
            <a:r>
              <a:rPr lang="en-US" dirty="0" err="1">
                <a:solidFill>
                  <a:schemeClr val="tx1"/>
                </a:solidFill>
              </a:rPr>
              <a:t>andmeside</a:t>
            </a:r>
            <a:r>
              <a:rPr lang="en-US" dirty="0">
                <a:solidFill>
                  <a:schemeClr val="tx1"/>
                </a:solidFill>
              </a:rPr>
              <a:t> </a:t>
            </a:r>
            <a:r>
              <a:rPr lang="en-US" dirty="0" err="1">
                <a:solidFill>
                  <a:schemeClr val="tx1"/>
                </a:solidFill>
              </a:rPr>
              <a:t>ja</a:t>
            </a:r>
            <a:r>
              <a:rPr lang="en-US" dirty="0">
                <a:solidFill>
                  <a:schemeClr val="tx1"/>
                </a:solidFill>
              </a:rPr>
              <a:t> </a:t>
            </a:r>
            <a:r>
              <a:rPr lang="en-US" dirty="0" err="1">
                <a:solidFill>
                  <a:schemeClr val="tx1"/>
                </a:solidFill>
              </a:rPr>
              <a:t>infotehnoloogiliste</a:t>
            </a:r>
            <a:r>
              <a:rPr lang="en-US" dirty="0">
                <a:solidFill>
                  <a:schemeClr val="tx1"/>
                </a:solidFill>
              </a:rPr>
              <a:t> </a:t>
            </a:r>
            <a:r>
              <a:rPr lang="en-US" dirty="0" err="1">
                <a:solidFill>
                  <a:schemeClr val="tx1"/>
                </a:solidFill>
              </a:rPr>
              <a:t>lahenduste</a:t>
            </a:r>
            <a:r>
              <a:rPr lang="en-US" dirty="0">
                <a:solidFill>
                  <a:schemeClr val="tx1"/>
                </a:solidFill>
              </a:rPr>
              <a:t> </a:t>
            </a:r>
            <a:r>
              <a:rPr lang="en-US" dirty="0" err="1">
                <a:solidFill>
                  <a:schemeClr val="tx1"/>
                </a:solidFill>
              </a:rPr>
              <a:t>parandamiseks</a:t>
            </a:r>
            <a:r>
              <a:rPr lang="en-US" dirty="0">
                <a:solidFill>
                  <a:schemeClr val="tx1"/>
                </a:solidFill>
              </a:rPr>
              <a:t>, </a:t>
            </a:r>
            <a:r>
              <a:rPr lang="en-US" dirty="0" err="1">
                <a:solidFill>
                  <a:schemeClr val="tx1"/>
                </a:solidFill>
              </a:rPr>
              <a:t>kaasaegsemaks</a:t>
            </a:r>
            <a:r>
              <a:rPr lang="en-US" dirty="0">
                <a:solidFill>
                  <a:schemeClr val="tx1"/>
                </a:solidFill>
              </a:rPr>
              <a:t> </a:t>
            </a:r>
            <a:r>
              <a:rPr lang="en-US" dirty="0" err="1">
                <a:solidFill>
                  <a:schemeClr val="tx1"/>
                </a:solidFill>
              </a:rPr>
              <a:t>muutmiseks</a:t>
            </a:r>
            <a:r>
              <a:rPr lang="en-US" dirty="0">
                <a:solidFill>
                  <a:schemeClr val="tx1"/>
                </a:solidFill>
              </a:rPr>
              <a:t> </a:t>
            </a:r>
            <a:r>
              <a:rPr lang="en-US" dirty="0" err="1">
                <a:solidFill>
                  <a:schemeClr val="tx1"/>
                </a:solidFill>
              </a:rPr>
              <a:t>ja</a:t>
            </a:r>
            <a:r>
              <a:rPr lang="en-US" dirty="0">
                <a:solidFill>
                  <a:schemeClr val="tx1"/>
                </a:solidFill>
              </a:rPr>
              <a:t>/ </a:t>
            </a:r>
            <a:r>
              <a:rPr lang="en-US" dirty="0" err="1">
                <a:solidFill>
                  <a:schemeClr val="tx1"/>
                </a:solidFill>
              </a:rPr>
              <a:t>või</a:t>
            </a:r>
            <a:r>
              <a:rPr lang="en-US" dirty="0">
                <a:solidFill>
                  <a:schemeClr val="tx1"/>
                </a:solidFill>
              </a:rPr>
              <a:t> </a:t>
            </a:r>
            <a:r>
              <a:rPr lang="en-US" dirty="0" err="1">
                <a:solidFill>
                  <a:schemeClr val="tx1"/>
                </a:solidFill>
              </a:rPr>
              <a:t>turvanõuete</a:t>
            </a:r>
            <a:r>
              <a:rPr lang="en-US" dirty="0">
                <a:solidFill>
                  <a:schemeClr val="tx1"/>
                </a:solidFill>
              </a:rPr>
              <a:t> </a:t>
            </a:r>
            <a:r>
              <a:rPr lang="en-US" dirty="0" err="1">
                <a:solidFill>
                  <a:schemeClr val="tx1"/>
                </a:solidFill>
              </a:rPr>
              <a:t>kehtestamiseks</a:t>
            </a:r>
            <a:r>
              <a:rPr lang="en-US" dirty="0">
                <a:solidFill>
                  <a:schemeClr val="tx1"/>
                </a:solidFill>
              </a:rPr>
              <a:t> </a:t>
            </a:r>
            <a:r>
              <a:rPr lang="en-US" dirty="0" err="1">
                <a:solidFill>
                  <a:schemeClr val="tx1"/>
                </a:solidFill>
              </a:rPr>
              <a:t>ettepanekute</a:t>
            </a:r>
            <a:r>
              <a:rPr lang="en-US" dirty="0">
                <a:solidFill>
                  <a:schemeClr val="tx1"/>
                </a:solidFill>
              </a:rPr>
              <a:t> </a:t>
            </a:r>
            <a:r>
              <a:rPr lang="en-US" dirty="0" err="1">
                <a:solidFill>
                  <a:schemeClr val="tx1"/>
                </a:solidFill>
              </a:rPr>
              <a:t>tegemine</a:t>
            </a:r>
            <a:r>
              <a:rPr lang="en-US" dirty="0">
                <a:solidFill>
                  <a:schemeClr val="tx1"/>
                </a:solidFill>
              </a:rPr>
              <a:t>;</a:t>
            </a:r>
          </a:p>
          <a:p>
            <a:pPr lvl="0"/>
            <a:r>
              <a:rPr lang="en-US" dirty="0" err="1">
                <a:solidFill>
                  <a:schemeClr val="tx1"/>
                </a:solidFill>
              </a:rPr>
              <a:t>projektis</a:t>
            </a:r>
            <a:r>
              <a:rPr lang="en-US" dirty="0">
                <a:solidFill>
                  <a:schemeClr val="tx1"/>
                </a:solidFill>
              </a:rPr>
              <a:t> </a:t>
            </a:r>
            <a:r>
              <a:rPr lang="en-US" dirty="0" err="1">
                <a:solidFill>
                  <a:schemeClr val="tx1"/>
                </a:solidFill>
              </a:rPr>
              <a:t>esilekerkinud</a:t>
            </a:r>
            <a:r>
              <a:rPr lang="en-US" dirty="0">
                <a:solidFill>
                  <a:schemeClr val="tx1"/>
                </a:solidFill>
              </a:rPr>
              <a:t> </a:t>
            </a:r>
            <a:r>
              <a:rPr lang="en-US" dirty="0" err="1">
                <a:solidFill>
                  <a:schemeClr val="tx1"/>
                </a:solidFill>
              </a:rPr>
              <a:t>tehniliste</a:t>
            </a:r>
            <a:r>
              <a:rPr lang="en-US" dirty="0">
                <a:solidFill>
                  <a:schemeClr val="tx1"/>
                </a:solidFill>
              </a:rPr>
              <a:t> </a:t>
            </a:r>
            <a:r>
              <a:rPr lang="en-US" dirty="0" err="1">
                <a:solidFill>
                  <a:schemeClr val="tx1"/>
                </a:solidFill>
              </a:rPr>
              <a:t>probleemidele</a:t>
            </a:r>
            <a:r>
              <a:rPr lang="en-US" dirty="0">
                <a:solidFill>
                  <a:schemeClr val="tx1"/>
                </a:solidFill>
              </a:rPr>
              <a:t> </a:t>
            </a:r>
            <a:r>
              <a:rPr lang="en-US" dirty="0" err="1">
                <a:solidFill>
                  <a:schemeClr val="tx1"/>
                </a:solidFill>
              </a:rPr>
              <a:t>lahenduse</a:t>
            </a:r>
            <a:r>
              <a:rPr lang="en-US" dirty="0">
                <a:solidFill>
                  <a:schemeClr val="tx1"/>
                </a:solidFill>
              </a:rPr>
              <a:t> </a:t>
            </a:r>
            <a:r>
              <a:rPr lang="en-US" dirty="0" err="1">
                <a:solidFill>
                  <a:schemeClr val="tx1"/>
                </a:solidFill>
              </a:rPr>
              <a:t>leidmisel</a:t>
            </a:r>
            <a:r>
              <a:rPr lang="en-US" dirty="0">
                <a:solidFill>
                  <a:schemeClr val="tx1"/>
                </a:solidFill>
              </a:rPr>
              <a:t> </a:t>
            </a:r>
            <a:r>
              <a:rPr lang="en-US" dirty="0" err="1">
                <a:solidFill>
                  <a:schemeClr val="tx1"/>
                </a:solidFill>
              </a:rPr>
              <a:t>oma</a:t>
            </a:r>
            <a:r>
              <a:rPr lang="en-US" dirty="0">
                <a:solidFill>
                  <a:schemeClr val="tx1"/>
                </a:solidFill>
              </a:rPr>
              <a:t> </a:t>
            </a:r>
            <a:r>
              <a:rPr lang="en-US" dirty="0" err="1">
                <a:solidFill>
                  <a:schemeClr val="tx1"/>
                </a:solidFill>
              </a:rPr>
              <a:t>pädevuse</a:t>
            </a:r>
            <a:r>
              <a:rPr lang="en-US" dirty="0">
                <a:solidFill>
                  <a:schemeClr val="tx1"/>
                </a:solidFill>
              </a:rPr>
              <a:t> </a:t>
            </a:r>
            <a:r>
              <a:rPr lang="en-US" dirty="0" err="1">
                <a:solidFill>
                  <a:schemeClr val="tx1"/>
                </a:solidFill>
              </a:rPr>
              <a:t>piires</a:t>
            </a:r>
            <a:r>
              <a:rPr lang="en-US" dirty="0">
                <a:solidFill>
                  <a:schemeClr val="tx1"/>
                </a:solidFill>
              </a:rPr>
              <a:t> </a:t>
            </a:r>
            <a:r>
              <a:rPr lang="en-US" dirty="0" err="1">
                <a:solidFill>
                  <a:schemeClr val="tx1"/>
                </a:solidFill>
              </a:rPr>
              <a:t>lahenduste</a:t>
            </a:r>
            <a:r>
              <a:rPr lang="en-US" dirty="0">
                <a:solidFill>
                  <a:schemeClr val="tx1"/>
                </a:solidFill>
              </a:rPr>
              <a:t> </a:t>
            </a:r>
            <a:r>
              <a:rPr lang="en-US" dirty="0" err="1">
                <a:solidFill>
                  <a:schemeClr val="tx1"/>
                </a:solidFill>
              </a:rPr>
              <a:t>leidmisele</a:t>
            </a:r>
            <a:r>
              <a:rPr lang="en-US" dirty="0">
                <a:solidFill>
                  <a:schemeClr val="tx1"/>
                </a:solidFill>
              </a:rPr>
              <a:t> </a:t>
            </a:r>
            <a:r>
              <a:rPr lang="en-US" dirty="0" err="1">
                <a:solidFill>
                  <a:schemeClr val="tx1"/>
                </a:solidFill>
              </a:rPr>
              <a:t>kaasaaitamine</a:t>
            </a:r>
            <a:r>
              <a:rPr lang="en-US" dirty="0">
                <a:solidFill>
                  <a:schemeClr val="tx1"/>
                </a:solidFill>
              </a:rPr>
              <a:t>;</a:t>
            </a:r>
          </a:p>
          <a:p>
            <a:r>
              <a:rPr lang="en-US" dirty="0" err="1">
                <a:solidFill>
                  <a:schemeClr val="tx1"/>
                </a:solidFill>
              </a:rPr>
              <a:t>muude</a:t>
            </a:r>
            <a:r>
              <a:rPr lang="en-US" dirty="0">
                <a:solidFill>
                  <a:schemeClr val="tx1"/>
                </a:solidFill>
              </a:rPr>
              <a:t> </a:t>
            </a:r>
            <a:r>
              <a:rPr lang="en-US" dirty="0" err="1">
                <a:solidFill>
                  <a:schemeClr val="tx1"/>
                </a:solidFill>
              </a:rPr>
              <a:t>juhtide</a:t>
            </a:r>
            <a:r>
              <a:rPr lang="en-US" dirty="0">
                <a:solidFill>
                  <a:schemeClr val="tx1"/>
                </a:solidFill>
              </a:rPr>
              <a:t>  </a:t>
            </a:r>
            <a:r>
              <a:rPr lang="en-US" dirty="0" err="1">
                <a:solidFill>
                  <a:schemeClr val="tx1"/>
                </a:solidFill>
              </a:rPr>
              <a:t>poolt</a:t>
            </a:r>
            <a:r>
              <a:rPr lang="en-US" dirty="0">
                <a:solidFill>
                  <a:schemeClr val="tx1"/>
                </a:solidFill>
              </a:rPr>
              <a:t> </a:t>
            </a:r>
            <a:r>
              <a:rPr lang="en-US" dirty="0" err="1">
                <a:solidFill>
                  <a:schemeClr val="tx1"/>
                </a:solidFill>
              </a:rPr>
              <a:t>antud</a:t>
            </a:r>
            <a:r>
              <a:rPr lang="en-US" dirty="0">
                <a:solidFill>
                  <a:schemeClr val="tx1"/>
                </a:solidFill>
              </a:rPr>
              <a:t> </a:t>
            </a:r>
            <a:r>
              <a:rPr lang="en-US" dirty="0" err="1">
                <a:solidFill>
                  <a:schemeClr val="tx1"/>
                </a:solidFill>
              </a:rPr>
              <a:t>ühekordsete</a:t>
            </a:r>
            <a:r>
              <a:rPr lang="en-US" dirty="0">
                <a:solidFill>
                  <a:schemeClr val="tx1"/>
                </a:solidFill>
              </a:rPr>
              <a:t> </a:t>
            </a:r>
            <a:r>
              <a:rPr lang="en-US" dirty="0" err="1">
                <a:solidFill>
                  <a:schemeClr val="tx1"/>
                </a:solidFill>
              </a:rPr>
              <a:t>ametialaste</a:t>
            </a:r>
            <a:r>
              <a:rPr lang="en-US" dirty="0">
                <a:solidFill>
                  <a:schemeClr val="tx1"/>
                </a:solidFill>
              </a:rPr>
              <a:t> </a:t>
            </a:r>
            <a:r>
              <a:rPr lang="en-US" dirty="0" err="1">
                <a:solidFill>
                  <a:schemeClr val="tx1"/>
                </a:solidFill>
              </a:rPr>
              <a:t>ülesannete</a:t>
            </a:r>
            <a:r>
              <a:rPr lang="en-US" dirty="0">
                <a:solidFill>
                  <a:schemeClr val="tx1"/>
                </a:solidFill>
              </a:rPr>
              <a:t> </a:t>
            </a:r>
            <a:r>
              <a:rPr lang="en-US" dirty="0" err="1">
                <a:solidFill>
                  <a:schemeClr val="tx1"/>
                </a:solidFill>
              </a:rPr>
              <a:t>täitmine</a:t>
            </a:r>
            <a:r>
              <a:rPr lang="en-US" dirty="0">
                <a:solidFill>
                  <a:schemeClr val="tx1"/>
                </a:solidFill>
              </a:rPr>
              <a:t>. </a:t>
            </a:r>
          </a:p>
        </p:txBody>
      </p:sp>
    </p:spTree>
    <p:extLst>
      <p:ext uri="{BB962C8B-B14F-4D97-AF65-F5344CB8AC3E}">
        <p14:creationId xmlns:p14="http://schemas.microsoft.com/office/powerpoint/2010/main" val="385139954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Projektimeeskond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7039160"/>
              </p:ext>
            </p:extLst>
          </p:nvPr>
        </p:nvGraphicFramePr>
        <p:xfrm>
          <a:off x="762000" y="685800"/>
          <a:ext cx="7543800" cy="4634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9893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latin typeface="+mn-lt"/>
              </a:rPr>
              <a:t>Tipiṭaka</a:t>
            </a:r>
            <a:endParaRPr lang="en-US" dirty="0">
              <a:latin typeface="+mn-lt"/>
            </a:endParaRPr>
          </a:p>
        </p:txBody>
      </p:sp>
      <p:sp>
        <p:nvSpPr>
          <p:cNvPr id="3" name="Content Placeholder 2"/>
          <p:cNvSpPr>
            <a:spLocks noGrp="1"/>
          </p:cNvSpPr>
          <p:nvPr>
            <p:ph idx="1"/>
          </p:nvPr>
        </p:nvSpPr>
        <p:spPr>
          <a:xfrm>
            <a:off x="762000" y="521368"/>
            <a:ext cx="7543800" cy="5173580"/>
          </a:xfrm>
        </p:spPr>
        <p:txBody>
          <a:bodyPr>
            <a:normAutofit fontScale="92500" lnSpcReduction="20000"/>
          </a:bodyPr>
          <a:lstStyle/>
          <a:p>
            <a:r>
              <a:rPr lang="et-EE" dirty="0"/>
              <a:t>Tipiṭaka, (paali k. </a:t>
            </a:r>
            <a:r>
              <a:rPr lang="et-EE" i="1" dirty="0"/>
              <a:t>ti </a:t>
            </a:r>
            <a:r>
              <a:rPr lang="et-EE" dirty="0"/>
              <a:t>– 'kolm' + </a:t>
            </a:r>
            <a:r>
              <a:rPr lang="et-EE" i="1" dirty="0"/>
              <a:t>piṭaka</a:t>
            </a:r>
            <a:r>
              <a:rPr lang="et-EE" dirty="0"/>
              <a:t> – 'korv', 'kogu' = ‘kolmikkorv’) ehk 'Paali kaanoni' on maailmas ainus tänini säilinud Buddha õpetuste täielik kogumik, mis sisaldab detailiseeritud ja süstematiseeritud autentset Buddha õpetust</a:t>
            </a:r>
            <a:r>
              <a:rPr lang="et-EE" dirty="0" smtClean="0"/>
              <a:t>.</a:t>
            </a:r>
          </a:p>
          <a:p>
            <a:pPr marL="0" indent="0">
              <a:buNone/>
            </a:pPr>
            <a:r>
              <a:rPr lang="en-US" dirty="0" smtClean="0"/>
              <a:t> </a:t>
            </a:r>
          </a:p>
          <a:p>
            <a:r>
              <a:rPr lang="et-EE" dirty="0" smtClean="0"/>
              <a:t>Tänaseks </a:t>
            </a:r>
            <a:r>
              <a:rPr lang="et-EE" dirty="0"/>
              <a:t>on Tipiṭakast tõlgitud eesti keelde vaid üksikud suutrad ning eestlastel puudub võimalus mõistmaks selle õpetuse olemust. Projekti eesmärgiks on tõlkida Tipiṭaka inglise keelest eesti keelde. </a:t>
            </a:r>
            <a:endParaRPr lang="en-US" dirty="0" smtClean="0"/>
          </a:p>
          <a:p>
            <a:pPr marL="0" indent="0">
              <a:buNone/>
            </a:pPr>
            <a:endParaRPr lang="en-US" dirty="0" smtClean="0"/>
          </a:p>
          <a:p>
            <a:pPr marL="0" indent="0">
              <a:buNone/>
            </a:pPr>
            <a:r>
              <a:rPr lang="en-US" dirty="0" smtClean="0"/>
              <a:t>“</a:t>
            </a:r>
            <a:r>
              <a:rPr lang="en-US" i="1" dirty="0" err="1"/>
              <a:t>Yo</a:t>
            </a:r>
            <a:r>
              <a:rPr lang="en-US" i="1" dirty="0"/>
              <a:t> </a:t>
            </a:r>
            <a:r>
              <a:rPr lang="en-US" i="1" dirty="0" err="1"/>
              <a:t>vo</a:t>
            </a:r>
            <a:r>
              <a:rPr lang="en-US" i="1" dirty="0"/>
              <a:t>, </a:t>
            </a:r>
            <a:r>
              <a:rPr lang="en-US" i="1" dirty="0" err="1"/>
              <a:t>Ānanda</a:t>
            </a:r>
            <a:r>
              <a:rPr lang="en-US" i="1" dirty="0"/>
              <a:t>, </a:t>
            </a:r>
            <a:r>
              <a:rPr lang="en-US" i="1" dirty="0" err="1"/>
              <a:t>mayā</a:t>
            </a:r>
            <a:r>
              <a:rPr lang="en-US" i="1" dirty="0"/>
              <a:t> </a:t>
            </a:r>
            <a:r>
              <a:rPr lang="en-US" i="1" dirty="0" err="1"/>
              <a:t>dhammo</a:t>
            </a:r>
            <a:r>
              <a:rPr lang="en-US" i="1" dirty="0"/>
              <a:t> </a:t>
            </a:r>
            <a:r>
              <a:rPr lang="en-US" i="1" dirty="0" err="1"/>
              <a:t>ca</a:t>
            </a:r>
            <a:r>
              <a:rPr lang="en-US" i="1" dirty="0"/>
              <a:t> </a:t>
            </a:r>
            <a:r>
              <a:rPr lang="en-US" i="1" dirty="0" err="1"/>
              <a:t>vinayo</a:t>
            </a:r>
            <a:r>
              <a:rPr lang="en-US" i="1" dirty="0"/>
              <a:t> </a:t>
            </a:r>
            <a:r>
              <a:rPr lang="en-US" i="1" dirty="0" err="1"/>
              <a:t>ca</a:t>
            </a:r>
            <a:r>
              <a:rPr lang="en-US" i="1" dirty="0"/>
              <a:t> </a:t>
            </a:r>
            <a:r>
              <a:rPr lang="en-US" i="1" dirty="0" err="1"/>
              <a:t>desito</a:t>
            </a:r>
            <a:r>
              <a:rPr lang="en-US" i="1" dirty="0"/>
              <a:t> </a:t>
            </a:r>
            <a:r>
              <a:rPr lang="en-US" i="1" dirty="0" err="1"/>
              <a:t>paññatto</a:t>
            </a:r>
            <a:r>
              <a:rPr lang="en-US" i="1" dirty="0"/>
              <a:t>, so </a:t>
            </a:r>
            <a:r>
              <a:rPr lang="en-US" i="1" dirty="0" err="1"/>
              <a:t>vo</a:t>
            </a:r>
            <a:r>
              <a:rPr lang="en-US" i="1" dirty="0"/>
              <a:t> </a:t>
            </a:r>
            <a:r>
              <a:rPr lang="en-US" i="1" dirty="0" err="1"/>
              <a:t>mamaccayena</a:t>
            </a:r>
            <a:r>
              <a:rPr lang="en-US" i="1" dirty="0"/>
              <a:t> </a:t>
            </a:r>
            <a:r>
              <a:rPr lang="en-US" i="1" dirty="0" err="1"/>
              <a:t>satthā</a:t>
            </a:r>
            <a:r>
              <a:rPr lang="en-US" i="1" dirty="0"/>
              <a:t>” - </a:t>
            </a:r>
            <a:r>
              <a:rPr lang="en-US" i="1" dirty="0" err="1"/>
              <a:t>Ānanda</a:t>
            </a:r>
            <a:r>
              <a:rPr lang="en-US" i="1" dirty="0"/>
              <a:t>, </a:t>
            </a:r>
            <a:r>
              <a:rPr lang="en-US" i="1" dirty="0" err="1"/>
              <a:t>kui</a:t>
            </a:r>
            <a:r>
              <a:rPr lang="en-US" i="1" dirty="0"/>
              <a:t> ma </a:t>
            </a:r>
            <a:r>
              <a:rPr lang="en-US" i="1" dirty="0" err="1"/>
              <a:t>olen</a:t>
            </a:r>
            <a:r>
              <a:rPr lang="en-US" i="1" dirty="0"/>
              <a:t> </a:t>
            </a:r>
            <a:r>
              <a:rPr lang="en-US" i="1" dirty="0" err="1"/>
              <a:t>lahkunud</a:t>
            </a:r>
            <a:r>
              <a:rPr lang="en-US" i="1" dirty="0"/>
              <a:t>, </a:t>
            </a:r>
            <a:r>
              <a:rPr lang="en-US" i="1" dirty="0" err="1"/>
              <a:t>jäävad</a:t>
            </a:r>
            <a:r>
              <a:rPr lang="en-US" i="1" dirty="0"/>
              <a:t> </a:t>
            </a:r>
            <a:r>
              <a:rPr lang="en-US" i="1" dirty="0" err="1"/>
              <a:t>teie</a:t>
            </a:r>
            <a:r>
              <a:rPr lang="en-US" i="1" dirty="0"/>
              <a:t> </a:t>
            </a:r>
            <a:r>
              <a:rPr lang="en-US" i="1" dirty="0" err="1"/>
              <a:t>õpetajaks</a:t>
            </a:r>
            <a:r>
              <a:rPr lang="en-US" i="1" dirty="0"/>
              <a:t> </a:t>
            </a:r>
            <a:r>
              <a:rPr lang="en-US" i="1" dirty="0" err="1"/>
              <a:t>Dhamma</a:t>
            </a:r>
            <a:r>
              <a:rPr lang="en-US" i="1" dirty="0"/>
              <a:t> </a:t>
            </a:r>
            <a:r>
              <a:rPr lang="en-US" i="1" dirty="0" err="1"/>
              <a:t>ja</a:t>
            </a:r>
            <a:r>
              <a:rPr lang="en-US" i="1" dirty="0"/>
              <a:t> </a:t>
            </a:r>
            <a:r>
              <a:rPr lang="en-US" i="1" dirty="0" err="1"/>
              <a:t>Vinaya</a:t>
            </a:r>
            <a:r>
              <a:rPr lang="en-US" i="1" dirty="0"/>
              <a:t>, </a:t>
            </a:r>
            <a:r>
              <a:rPr lang="en-US" i="1" dirty="0" err="1"/>
              <a:t>mida</a:t>
            </a:r>
            <a:r>
              <a:rPr lang="en-US" i="1" dirty="0"/>
              <a:t> ma </a:t>
            </a:r>
            <a:r>
              <a:rPr lang="en-US" i="1" dirty="0" err="1"/>
              <a:t>olen</a:t>
            </a:r>
            <a:r>
              <a:rPr lang="en-US" i="1" dirty="0"/>
              <a:t> </a:t>
            </a:r>
            <a:r>
              <a:rPr lang="en-US" i="1" dirty="0" err="1"/>
              <a:t>teile</a:t>
            </a:r>
            <a:r>
              <a:rPr lang="en-US" i="1" dirty="0"/>
              <a:t> </a:t>
            </a:r>
            <a:r>
              <a:rPr lang="en-US" i="1" dirty="0" err="1"/>
              <a:t>õpetanud</a:t>
            </a:r>
            <a:r>
              <a:rPr lang="en-US" i="1" dirty="0"/>
              <a:t> </a:t>
            </a:r>
            <a:r>
              <a:rPr lang="en-US" i="1" dirty="0" err="1"/>
              <a:t>ja</a:t>
            </a:r>
            <a:r>
              <a:rPr lang="en-US" i="1" dirty="0"/>
              <a:t> </a:t>
            </a:r>
            <a:r>
              <a:rPr lang="en-US" i="1" dirty="0" err="1"/>
              <a:t>ette</a:t>
            </a:r>
            <a:r>
              <a:rPr lang="en-US" i="1" dirty="0"/>
              <a:t> </a:t>
            </a:r>
            <a:r>
              <a:rPr lang="en-US" i="1" dirty="0" err="1"/>
              <a:t>näidanud</a:t>
            </a:r>
            <a:r>
              <a:rPr lang="en-US" dirty="0"/>
              <a:t>. </a:t>
            </a:r>
            <a:r>
              <a:rPr lang="en-US" i="1" dirty="0" smtClean="0"/>
              <a:t>(</a:t>
            </a:r>
            <a:r>
              <a:rPr lang="en-US" i="1" dirty="0" err="1" smtClean="0"/>
              <a:t>Mahāparinibbāna</a:t>
            </a:r>
            <a:r>
              <a:rPr lang="en-US" i="1" dirty="0" smtClean="0"/>
              <a:t> </a:t>
            </a:r>
            <a:r>
              <a:rPr lang="en-US" i="1" dirty="0" err="1" smtClean="0"/>
              <a:t>Sutta</a:t>
            </a:r>
            <a:r>
              <a:rPr lang="en-US" i="1" dirty="0" smtClean="0"/>
              <a:t>)</a:t>
            </a:r>
          </a:p>
          <a:p>
            <a:pPr marL="0" indent="0">
              <a:buNone/>
            </a:pPr>
            <a:endParaRPr lang="en-US" dirty="0" smtClean="0"/>
          </a:p>
          <a:p>
            <a:pPr marL="0" indent="0">
              <a:buNone/>
            </a:pPr>
            <a:r>
              <a:rPr lang="en-US" dirty="0" err="1" smtClean="0"/>
              <a:t>Sellega</a:t>
            </a:r>
            <a:r>
              <a:rPr lang="en-US" dirty="0" smtClean="0"/>
              <a:t> </a:t>
            </a:r>
            <a:r>
              <a:rPr lang="en-US" dirty="0" err="1"/>
              <a:t>ütles</a:t>
            </a:r>
            <a:r>
              <a:rPr lang="en-US" dirty="0"/>
              <a:t> Buddha </a:t>
            </a:r>
            <a:r>
              <a:rPr lang="en-US" dirty="0" err="1"/>
              <a:t>selgelt</a:t>
            </a:r>
            <a:r>
              <a:rPr lang="en-US" dirty="0"/>
              <a:t> </a:t>
            </a:r>
            <a:r>
              <a:rPr lang="en-US" dirty="0" err="1"/>
              <a:t>välja</a:t>
            </a:r>
            <a:r>
              <a:rPr lang="en-US" dirty="0"/>
              <a:t>, et </a:t>
            </a:r>
            <a:r>
              <a:rPr lang="en-US" dirty="0" err="1"/>
              <a:t>tema</a:t>
            </a:r>
            <a:r>
              <a:rPr lang="en-US" dirty="0"/>
              <a:t> </a:t>
            </a:r>
            <a:r>
              <a:rPr lang="en-US" dirty="0" err="1"/>
              <a:t>õpetuse</a:t>
            </a:r>
            <a:r>
              <a:rPr lang="en-US" dirty="0"/>
              <a:t> </a:t>
            </a:r>
            <a:r>
              <a:rPr lang="en-US" dirty="0" err="1"/>
              <a:t>järgijad</a:t>
            </a:r>
            <a:r>
              <a:rPr lang="en-US" dirty="0"/>
              <a:t> </a:t>
            </a:r>
            <a:r>
              <a:rPr lang="en-US" dirty="0" err="1"/>
              <a:t>peaksid</a:t>
            </a:r>
            <a:r>
              <a:rPr lang="en-US" dirty="0"/>
              <a:t> </a:t>
            </a:r>
            <a:r>
              <a:rPr lang="en-US" dirty="0" err="1"/>
              <a:t>juhinduma</a:t>
            </a:r>
            <a:r>
              <a:rPr lang="en-US" dirty="0"/>
              <a:t> </a:t>
            </a:r>
            <a:r>
              <a:rPr lang="en-US" dirty="0" err="1"/>
              <a:t>tema</a:t>
            </a:r>
            <a:r>
              <a:rPr lang="en-US" dirty="0"/>
              <a:t> </a:t>
            </a:r>
            <a:r>
              <a:rPr lang="en-US" dirty="0" err="1"/>
              <a:t>autentsest</a:t>
            </a:r>
            <a:r>
              <a:rPr lang="en-US" dirty="0"/>
              <a:t> </a:t>
            </a:r>
            <a:r>
              <a:rPr lang="en-US" dirty="0" err="1"/>
              <a:t>õpetusest</a:t>
            </a:r>
            <a:r>
              <a:rPr lang="en-US" dirty="0"/>
              <a:t>.</a:t>
            </a:r>
          </a:p>
          <a:p>
            <a:pPr marL="0" indent="0">
              <a:buNone/>
            </a:pPr>
            <a:endParaRPr lang="en-US" dirty="0"/>
          </a:p>
        </p:txBody>
      </p:sp>
    </p:spTree>
    <p:extLst>
      <p:ext uri="{BB962C8B-B14F-4D97-AF65-F5344CB8AC3E}">
        <p14:creationId xmlns:p14="http://schemas.microsoft.com/office/powerpoint/2010/main" val="3946111237"/>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Kaasamine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t-EE" dirty="0"/>
              <a:t>Siht- ja huvigruppide kaasamine projekti planeerimisse ning läbiviimisesse</a:t>
            </a:r>
            <a:r>
              <a:rPr lang="en-US" dirty="0"/>
              <a:t> </a:t>
            </a:r>
            <a:endParaRPr lang="en-US" dirty="0" smtClean="0"/>
          </a:p>
          <a:p>
            <a:pPr marL="0" indent="0">
              <a:buNone/>
            </a:pPr>
            <a:endParaRPr lang="en-US" dirty="0" smtClean="0"/>
          </a:p>
          <a:p>
            <a:pPr lvl="0"/>
            <a:r>
              <a:rPr lang="et-EE" dirty="0"/>
              <a:t>Kõikidele Eestis registreeritud ja budismi alal tegutsevatele ja Aasia kultuuriga tegelevatele organisatsioonidele tõlkeprojekti kohta info saatmine ja koostööettepaneku tegemine.</a:t>
            </a:r>
            <a:endParaRPr lang="en-US" dirty="0"/>
          </a:p>
          <a:p>
            <a:pPr lvl="0"/>
            <a:r>
              <a:rPr lang="et-EE" dirty="0"/>
              <a:t>Massimeedias projekti kajastamine ja koostöövõimalusest teavitamine.</a:t>
            </a:r>
            <a:endParaRPr lang="en-US" dirty="0"/>
          </a:p>
          <a:p>
            <a:pPr lvl="0"/>
            <a:r>
              <a:rPr lang="et-EE" dirty="0"/>
              <a:t>Seminari “Emakeelne Tipiṭaka” korraldamine.</a:t>
            </a:r>
            <a:endParaRPr lang="en-US" dirty="0"/>
          </a:p>
          <a:p>
            <a:endParaRPr lang="en-US" dirty="0"/>
          </a:p>
        </p:txBody>
      </p:sp>
    </p:spTree>
    <p:extLst>
      <p:ext uri="{BB962C8B-B14F-4D97-AF65-F5344CB8AC3E}">
        <p14:creationId xmlns:p14="http://schemas.microsoft.com/office/powerpoint/2010/main" val="33262422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Vaba</a:t>
            </a:r>
            <a:r>
              <a:rPr lang="en-US" dirty="0" smtClean="0"/>
              <a:t> </a:t>
            </a:r>
            <a:r>
              <a:rPr lang="en-US" dirty="0" err="1" smtClean="0"/>
              <a:t>mikrofon</a:t>
            </a:r>
            <a:endParaRPr lang="en-US" dirty="0"/>
          </a:p>
        </p:txBody>
      </p:sp>
      <p:pic>
        <p:nvPicPr>
          <p:cNvPr id="4" name="Content Placeholder 3" descr="825_mikrofon-grafika.jpg"/>
          <p:cNvPicPr>
            <a:picLocks noGrp="1" noChangeAspect="1"/>
          </p:cNvPicPr>
          <p:nvPr>
            <p:ph idx="1"/>
          </p:nvPr>
        </p:nvPicPr>
        <p:blipFill>
          <a:blip r:embed="rId2" cstate="print">
            <a:extLst>
              <a:ext uri="{28A0092B-C50C-407E-A947-70E740481C1C}">
                <a14:useLocalDpi xmlns:a14="http://schemas.microsoft.com/office/drawing/2010/main" val="0"/>
              </a:ext>
            </a:extLst>
          </a:blip>
          <a:srcRect t="8788" b="8788"/>
          <a:stretch>
            <a:fillRect/>
          </a:stretch>
        </p:blipFill>
        <p:spPr/>
      </p:pic>
    </p:spTree>
    <p:extLst>
      <p:ext uri="{BB962C8B-B14F-4D97-AF65-F5344CB8AC3E}">
        <p14:creationId xmlns:p14="http://schemas.microsoft.com/office/powerpoint/2010/main" val="27541942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a:bodyPr>
          <a:lstStyle/>
          <a:p>
            <a:pPr algn="ctr"/>
            <a:r>
              <a:rPr lang="en-US" dirty="0" err="1" smtClean="0"/>
              <a:t>Täname</a:t>
            </a:r>
            <a:r>
              <a:rPr lang="en-US" dirty="0" smtClean="0"/>
              <a:t> </a:t>
            </a:r>
            <a:r>
              <a:rPr lang="en-US" dirty="0" err="1" smtClean="0"/>
              <a:t>osalemast</a:t>
            </a:r>
            <a:r>
              <a:rPr lang="en-US" dirty="0" smtClean="0"/>
              <a:t>!</a:t>
            </a:r>
            <a:endParaRPr lang="en-US" sz="3600" dirty="0"/>
          </a:p>
        </p:txBody>
      </p:sp>
      <p:pic>
        <p:nvPicPr>
          <p:cNvPr id="4" name="Content Placeholder 3" descr="564751_679945098707336_7971367878753508484_n.jpg"/>
          <p:cNvPicPr>
            <a:picLocks noGrp="1" noChangeAspect="1"/>
          </p:cNvPicPr>
          <p:nvPr>
            <p:ph idx="1"/>
          </p:nvPr>
        </p:nvPicPr>
        <p:blipFill>
          <a:blip r:embed="rId2">
            <a:extLst>
              <a:ext uri="{28A0092B-C50C-407E-A947-70E740481C1C}">
                <a14:useLocalDpi xmlns:a14="http://schemas.microsoft.com/office/drawing/2010/main" val="0"/>
              </a:ext>
            </a:extLst>
          </a:blip>
          <a:srcRect t="27057" b="27057"/>
          <a:stretch>
            <a:fillRect/>
          </a:stretch>
        </p:blipFill>
        <p:spPr/>
      </p:pic>
    </p:spTree>
    <p:extLst>
      <p:ext uri="{BB962C8B-B14F-4D97-AF65-F5344CB8AC3E}">
        <p14:creationId xmlns:p14="http://schemas.microsoft.com/office/powerpoint/2010/main" val="38866232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Tipiṭaka </a:t>
            </a:r>
            <a:r>
              <a:rPr lang="en-US" dirty="0" err="1" smtClean="0">
                <a:latin typeface="+mn-lt"/>
              </a:rPr>
              <a:t>kolm</a:t>
            </a:r>
            <a:r>
              <a:rPr lang="en-US" dirty="0" smtClean="0">
                <a:latin typeface="+mn-lt"/>
              </a:rPr>
              <a:t> </a:t>
            </a:r>
            <a:r>
              <a:rPr lang="en-US" dirty="0" err="1" smtClean="0">
                <a:latin typeface="+mn-lt"/>
              </a:rPr>
              <a:t>korvi</a:t>
            </a:r>
            <a:endParaRPr lang="en-US" dirty="0">
              <a:latin typeface="+mn-lt"/>
            </a:endParaRPr>
          </a:p>
        </p:txBody>
      </p:sp>
      <p:sp>
        <p:nvSpPr>
          <p:cNvPr id="3" name="Content Placeholder 2"/>
          <p:cNvSpPr>
            <a:spLocks noGrp="1"/>
          </p:cNvSpPr>
          <p:nvPr>
            <p:ph idx="1"/>
          </p:nvPr>
        </p:nvSpPr>
        <p:spPr>
          <a:xfrm>
            <a:off x="762000" y="685800"/>
            <a:ext cx="7543800" cy="4781884"/>
          </a:xfrm>
        </p:spPr>
        <p:txBody>
          <a:bodyPr/>
          <a:lstStyle/>
          <a:p>
            <a:pPr marL="0" lvl="0" indent="0">
              <a:buNone/>
            </a:pPr>
            <a:endParaRPr lang="en-US" i="1" dirty="0"/>
          </a:p>
          <a:p>
            <a:pPr marL="457200" lvl="0" indent="-457200">
              <a:buFont typeface="+mj-lt"/>
              <a:buAutoNum type="arabicPeriod"/>
            </a:pPr>
            <a:endParaRPr lang="en-US" i="1" dirty="0" smtClean="0"/>
          </a:p>
          <a:p>
            <a:pPr marL="0" lvl="0" indent="0">
              <a:buNone/>
            </a:pPr>
            <a:endParaRPr lang="en-US" i="1" dirty="0" smtClean="0"/>
          </a:p>
          <a:p>
            <a:pPr marL="0" lvl="0" indent="0">
              <a:buNone/>
            </a:pPr>
            <a:endParaRPr lang="en-US" i="1" dirty="0" smtClean="0"/>
          </a:p>
          <a:p>
            <a:pPr marL="457200" lvl="0" indent="-457200">
              <a:buFont typeface="+mj-lt"/>
              <a:buAutoNum type="arabicPeriod"/>
            </a:pPr>
            <a:r>
              <a:rPr lang="en-US" b="1" i="1" dirty="0" err="1" smtClean="0"/>
              <a:t>Vinayapiṭaka</a:t>
            </a:r>
            <a:r>
              <a:rPr lang="en-US" dirty="0" smtClean="0"/>
              <a:t> </a:t>
            </a:r>
            <a:r>
              <a:rPr lang="en-US" dirty="0"/>
              <a:t>- </a:t>
            </a:r>
            <a:r>
              <a:rPr lang="en-US" dirty="0" err="1"/>
              <a:t>koguduse</a:t>
            </a:r>
            <a:r>
              <a:rPr lang="en-US" dirty="0"/>
              <a:t> </a:t>
            </a:r>
            <a:r>
              <a:rPr lang="en-US" dirty="0" err="1"/>
              <a:t>liikmete</a:t>
            </a:r>
            <a:r>
              <a:rPr lang="en-US" dirty="0"/>
              <a:t> </a:t>
            </a:r>
            <a:r>
              <a:rPr lang="en-US" dirty="0" err="1"/>
              <a:t>elukorraldusreeglite</a:t>
            </a:r>
            <a:r>
              <a:rPr lang="en-US" dirty="0"/>
              <a:t> </a:t>
            </a:r>
            <a:r>
              <a:rPr lang="en-US" dirty="0" err="1" smtClean="0"/>
              <a:t>kogumik</a:t>
            </a:r>
            <a:r>
              <a:rPr lang="en-US" dirty="0" smtClean="0"/>
              <a:t> </a:t>
            </a:r>
            <a:r>
              <a:rPr lang="en-US" dirty="0" err="1" smtClean="0"/>
              <a:t>ehk</a:t>
            </a:r>
            <a:r>
              <a:rPr lang="en-US" dirty="0" smtClean="0"/>
              <a:t> “</a:t>
            </a:r>
            <a:r>
              <a:rPr lang="en-US" dirty="0" err="1"/>
              <a:t>R</a:t>
            </a:r>
            <a:r>
              <a:rPr lang="en-US" dirty="0" err="1" smtClean="0"/>
              <a:t>eeglite</a:t>
            </a:r>
            <a:r>
              <a:rPr lang="en-US" dirty="0" smtClean="0"/>
              <a:t> </a:t>
            </a:r>
            <a:r>
              <a:rPr lang="en-US" dirty="0" err="1" smtClean="0"/>
              <a:t>korv</a:t>
            </a:r>
            <a:r>
              <a:rPr lang="en-US" dirty="0" smtClean="0"/>
              <a:t>”;</a:t>
            </a:r>
            <a:endParaRPr lang="en-US" dirty="0"/>
          </a:p>
          <a:p>
            <a:pPr marL="457200" lvl="0" indent="-457200">
              <a:buFont typeface="+mj-lt"/>
              <a:buAutoNum type="arabicPeriod"/>
            </a:pPr>
            <a:r>
              <a:rPr lang="en-US" b="1" i="1" dirty="0" err="1"/>
              <a:t>Suttapiṭaka</a:t>
            </a:r>
            <a:r>
              <a:rPr lang="en-US" dirty="0"/>
              <a:t> - </a:t>
            </a:r>
            <a:r>
              <a:rPr lang="en-US" dirty="0" err="1"/>
              <a:t>suutrate</a:t>
            </a:r>
            <a:r>
              <a:rPr lang="en-US" dirty="0"/>
              <a:t> </a:t>
            </a:r>
            <a:r>
              <a:rPr lang="en-US" dirty="0" err="1"/>
              <a:t>ehk</a:t>
            </a:r>
            <a:r>
              <a:rPr lang="en-US" dirty="0"/>
              <a:t> Buddha </a:t>
            </a:r>
            <a:r>
              <a:rPr lang="en-US" dirty="0" err="1"/>
              <a:t>õpetuste</a:t>
            </a:r>
            <a:r>
              <a:rPr lang="en-US" dirty="0"/>
              <a:t> </a:t>
            </a:r>
            <a:r>
              <a:rPr lang="en-US" dirty="0" err="1" smtClean="0"/>
              <a:t>kogumik</a:t>
            </a:r>
            <a:r>
              <a:rPr lang="en-US" dirty="0" smtClean="0"/>
              <a:t> </a:t>
            </a:r>
            <a:r>
              <a:rPr lang="en-US" dirty="0" err="1" smtClean="0"/>
              <a:t>ehk</a:t>
            </a:r>
            <a:r>
              <a:rPr lang="en-US" dirty="0" smtClean="0"/>
              <a:t> “</a:t>
            </a:r>
            <a:r>
              <a:rPr lang="en-US" dirty="0" err="1"/>
              <a:t>S</a:t>
            </a:r>
            <a:r>
              <a:rPr lang="en-US" dirty="0" err="1" smtClean="0"/>
              <a:t>uutrate</a:t>
            </a:r>
            <a:r>
              <a:rPr lang="en-US" dirty="0" smtClean="0"/>
              <a:t> </a:t>
            </a:r>
            <a:r>
              <a:rPr lang="en-US" dirty="0" err="1" smtClean="0"/>
              <a:t>korv</a:t>
            </a:r>
            <a:r>
              <a:rPr lang="en-US" dirty="0" smtClean="0"/>
              <a:t>”;</a:t>
            </a:r>
            <a:endParaRPr lang="en-US" dirty="0"/>
          </a:p>
          <a:p>
            <a:pPr marL="457200" lvl="0" indent="-457200">
              <a:buFont typeface="+mj-lt"/>
              <a:buAutoNum type="arabicPeriod"/>
            </a:pPr>
            <a:r>
              <a:rPr lang="en-US" b="1" i="1" dirty="0" err="1"/>
              <a:t>Abhidhammapiṭaka</a:t>
            </a:r>
            <a:r>
              <a:rPr lang="en-US" dirty="0"/>
              <a:t> - </a:t>
            </a:r>
            <a:r>
              <a:rPr lang="en-US" dirty="0" err="1"/>
              <a:t>olulisimate</a:t>
            </a:r>
            <a:r>
              <a:rPr lang="en-US" dirty="0"/>
              <a:t> </a:t>
            </a:r>
            <a:r>
              <a:rPr lang="en-US" dirty="0" err="1"/>
              <a:t>õpetuste</a:t>
            </a:r>
            <a:r>
              <a:rPr lang="en-US" dirty="0"/>
              <a:t> </a:t>
            </a:r>
            <a:r>
              <a:rPr lang="en-US" dirty="0" err="1" smtClean="0"/>
              <a:t>analüütline</a:t>
            </a:r>
            <a:r>
              <a:rPr lang="en-US" dirty="0" smtClean="0"/>
              <a:t> </a:t>
            </a:r>
            <a:r>
              <a:rPr lang="en-US" dirty="0" err="1" smtClean="0"/>
              <a:t>kogumik</a:t>
            </a:r>
            <a:r>
              <a:rPr lang="en-US" dirty="0" smtClean="0"/>
              <a:t> </a:t>
            </a:r>
            <a:r>
              <a:rPr lang="en-US" dirty="0" err="1" smtClean="0"/>
              <a:t>ehk</a:t>
            </a:r>
            <a:r>
              <a:rPr lang="en-US" dirty="0" smtClean="0"/>
              <a:t> “</a:t>
            </a:r>
            <a:r>
              <a:rPr lang="en-US" dirty="0" err="1" smtClean="0"/>
              <a:t>Kõrgema</a:t>
            </a:r>
            <a:r>
              <a:rPr lang="en-US" dirty="0" smtClean="0"/>
              <a:t> </a:t>
            </a:r>
            <a:r>
              <a:rPr lang="en-US" dirty="0" err="1" smtClean="0"/>
              <a:t>õpetuse</a:t>
            </a:r>
            <a:r>
              <a:rPr lang="en-US" dirty="0" smtClean="0"/>
              <a:t> </a:t>
            </a:r>
            <a:r>
              <a:rPr lang="en-US" dirty="0" err="1" smtClean="0"/>
              <a:t>korv</a:t>
            </a:r>
            <a:r>
              <a:rPr lang="en-US" dirty="0" smtClean="0"/>
              <a:t>”.</a:t>
            </a:r>
          </a:p>
        </p:txBody>
      </p:sp>
      <p:graphicFrame>
        <p:nvGraphicFramePr>
          <p:cNvPr id="6" name="Diagram 5"/>
          <p:cNvGraphicFramePr/>
          <p:nvPr>
            <p:extLst>
              <p:ext uri="{D42A27DB-BD31-4B8C-83A1-F6EECF244321}">
                <p14:modId xmlns:p14="http://schemas.microsoft.com/office/powerpoint/2010/main" val="2431714719"/>
              </p:ext>
            </p:extLst>
          </p:nvPr>
        </p:nvGraphicFramePr>
        <p:xfrm>
          <a:off x="951682" y="603266"/>
          <a:ext cx="7354118" cy="2034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623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xmlns:p14="http://schemas.microsoft.com/office/powerpoint/2010/main" spd="slow">
        <p:circl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b="1" dirty="0" err="1">
                <a:solidFill>
                  <a:schemeClr val="tx1"/>
                </a:solidFill>
                <a:latin typeface="+mn-lt"/>
                <a:cs typeface="Arial"/>
              </a:rPr>
              <a:t>Vinaya</a:t>
            </a:r>
            <a:r>
              <a:rPr lang="en-US" b="1" dirty="0">
                <a:solidFill>
                  <a:schemeClr val="tx1"/>
                </a:solidFill>
                <a:latin typeface="+mn-lt"/>
                <a:cs typeface="Arial"/>
              </a:rPr>
              <a:t> </a:t>
            </a:r>
            <a:r>
              <a:rPr lang="en-US" b="1" dirty="0" err="1" smtClean="0">
                <a:solidFill>
                  <a:schemeClr val="tx1"/>
                </a:solidFill>
                <a:latin typeface="+mn-lt"/>
                <a:cs typeface="Arial"/>
              </a:rPr>
              <a:t>Piṭaka</a:t>
            </a:r>
            <a:r>
              <a:rPr lang="en-US" b="1" dirty="0">
                <a:solidFill>
                  <a:schemeClr val="tx1"/>
                </a:solidFill>
                <a:latin typeface="+mn-lt"/>
                <a:cs typeface="Arial"/>
              </a:rPr>
              <a:t>,</a:t>
            </a:r>
            <a:r>
              <a:rPr lang="en-US" b="1" dirty="0" smtClean="0">
                <a:solidFill>
                  <a:schemeClr val="tx1"/>
                </a:solidFill>
                <a:latin typeface="+mn-lt"/>
                <a:cs typeface="Arial"/>
              </a:rPr>
              <a:t> </a:t>
            </a:r>
            <a:br>
              <a:rPr lang="en-US" b="1" dirty="0" smtClean="0">
                <a:solidFill>
                  <a:schemeClr val="tx1"/>
                </a:solidFill>
                <a:latin typeface="+mn-lt"/>
                <a:cs typeface="Arial"/>
              </a:rPr>
            </a:br>
            <a:r>
              <a:rPr lang="en-US" b="1" dirty="0" err="1" smtClean="0">
                <a:solidFill>
                  <a:schemeClr val="tx1"/>
                </a:solidFill>
                <a:latin typeface="+mn-lt"/>
                <a:cs typeface="Arial"/>
              </a:rPr>
              <a:t>Reeglite</a:t>
            </a:r>
            <a:r>
              <a:rPr lang="en-US" b="1" dirty="0" smtClean="0">
                <a:solidFill>
                  <a:schemeClr val="tx1"/>
                </a:solidFill>
                <a:latin typeface="+mn-lt"/>
                <a:cs typeface="Arial"/>
              </a:rPr>
              <a:t> </a:t>
            </a:r>
            <a:r>
              <a:rPr lang="en-US" b="1" dirty="0" err="1">
                <a:solidFill>
                  <a:schemeClr val="tx1"/>
                </a:solidFill>
                <a:latin typeface="+mn-lt"/>
                <a:cs typeface="Arial"/>
              </a:rPr>
              <a:t>korv</a:t>
            </a:r>
            <a:endParaRPr lang="en-US" dirty="0">
              <a:latin typeface="+mn-lt"/>
            </a:endParaRPr>
          </a:p>
        </p:txBody>
      </p:sp>
      <p:sp>
        <p:nvSpPr>
          <p:cNvPr id="4" name="Text Placeholder 3"/>
          <p:cNvSpPr>
            <a:spLocks noGrp="1"/>
          </p:cNvSpPr>
          <p:nvPr>
            <p:ph type="body" sz="half" idx="2"/>
          </p:nvPr>
        </p:nvSpPr>
        <p:spPr>
          <a:xfrm>
            <a:off x="762001" y="457200"/>
            <a:ext cx="2673657" cy="5715000"/>
          </a:xfrm>
        </p:spPr>
        <p:txBody>
          <a:bodyPr/>
          <a:lstStyle/>
          <a:p>
            <a:r>
              <a:rPr lang="en-US" dirty="0" err="1"/>
              <a:t>K</a:t>
            </a:r>
            <a:r>
              <a:rPr lang="en-US" dirty="0" err="1" smtClean="0"/>
              <a:t>oostatud</a:t>
            </a:r>
            <a:r>
              <a:rPr lang="en-US" dirty="0" smtClean="0"/>
              <a:t> </a:t>
            </a:r>
            <a:r>
              <a:rPr lang="en-US" dirty="0" err="1"/>
              <a:t>Upāli</a:t>
            </a:r>
            <a:r>
              <a:rPr lang="en-US" dirty="0"/>
              <a:t> </a:t>
            </a:r>
            <a:r>
              <a:rPr lang="en-US" dirty="0" err="1"/>
              <a:t>ettekandmise</a:t>
            </a:r>
            <a:r>
              <a:rPr lang="en-US" dirty="0"/>
              <a:t> </a:t>
            </a:r>
            <a:r>
              <a:rPr lang="en-US" dirty="0" err="1"/>
              <a:t>põhjal</a:t>
            </a:r>
            <a:r>
              <a:rPr lang="en-US" dirty="0"/>
              <a:t> </a:t>
            </a:r>
            <a:r>
              <a:rPr lang="en-US" dirty="0" err="1"/>
              <a:t>peale</a:t>
            </a:r>
            <a:r>
              <a:rPr lang="en-US" dirty="0"/>
              <a:t> </a:t>
            </a:r>
            <a:r>
              <a:rPr lang="en-US" dirty="0" err="1"/>
              <a:t>esimest</a:t>
            </a:r>
            <a:r>
              <a:rPr lang="en-US" dirty="0"/>
              <a:t> </a:t>
            </a:r>
            <a:r>
              <a:rPr lang="en-US" dirty="0" err="1"/>
              <a:t>budistlikku</a:t>
            </a:r>
            <a:r>
              <a:rPr lang="en-US" dirty="0"/>
              <a:t> </a:t>
            </a:r>
            <a:r>
              <a:rPr lang="en-US" dirty="0" err="1"/>
              <a:t>suurkogu</a:t>
            </a:r>
            <a:r>
              <a:rPr lang="en-US" dirty="0"/>
              <a:t>. </a:t>
            </a:r>
            <a:endParaRPr lang="en-US" dirty="0" smtClean="0"/>
          </a:p>
          <a:p>
            <a:endParaRPr lang="en-US" dirty="0" smtClean="0"/>
          </a:p>
          <a:p>
            <a:r>
              <a:rPr lang="en-US" dirty="0" smtClean="0"/>
              <a:t>See </a:t>
            </a:r>
            <a:r>
              <a:rPr lang="en-US" dirty="0"/>
              <a:t>on </a:t>
            </a:r>
            <a:r>
              <a:rPr lang="en-US" dirty="0" err="1"/>
              <a:t>tekstide</a:t>
            </a:r>
            <a:r>
              <a:rPr lang="en-US" dirty="0"/>
              <a:t> </a:t>
            </a:r>
            <a:r>
              <a:rPr lang="en-US" dirty="0" err="1"/>
              <a:t>kogumik</a:t>
            </a:r>
            <a:r>
              <a:rPr lang="en-US" dirty="0"/>
              <a:t>, </a:t>
            </a:r>
            <a:r>
              <a:rPr lang="en-US" dirty="0" err="1"/>
              <a:t>mis</a:t>
            </a:r>
            <a:r>
              <a:rPr lang="en-US" dirty="0"/>
              <a:t> </a:t>
            </a:r>
            <a:r>
              <a:rPr lang="en-US" dirty="0" err="1"/>
              <a:t>koondab</a:t>
            </a:r>
            <a:r>
              <a:rPr lang="en-US" dirty="0"/>
              <a:t> Buddha </a:t>
            </a:r>
            <a:r>
              <a:rPr lang="en-US" dirty="0" err="1"/>
              <a:t>poolt</a:t>
            </a:r>
            <a:r>
              <a:rPr lang="en-US" dirty="0"/>
              <a:t> </a:t>
            </a:r>
            <a:r>
              <a:rPr lang="en-US" dirty="0" err="1"/>
              <a:t>antud</a:t>
            </a:r>
            <a:r>
              <a:rPr lang="en-US" dirty="0"/>
              <a:t> </a:t>
            </a:r>
            <a:r>
              <a:rPr lang="en-US" dirty="0" err="1"/>
              <a:t>elukorraldust</a:t>
            </a:r>
            <a:r>
              <a:rPr lang="en-US" dirty="0"/>
              <a:t> </a:t>
            </a:r>
            <a:r>
              <a:rPr lang="en-US" dirty="0" err="1"/>
              <a:t>puudutavaid</a:t>
            </a:r>
            <a:r>
              <a:rPr lang="en-US" dirty="0"/>
              <a:t> </a:t>
            </a:r>
            <a:r>
              <a:rPr lang="en-US" dirty="0" err="1"/>
              <a:t>reegleid</a:t>
            </a:r>
            <a:r>
              <a:rPr lang="en-US" dirty="0"/>
              <a:t> </a:t>
            </a:r>
            <a:r>
              <a:rPr lang="en-US" dirty="0" err="1"/>
              <a:t>ning</a:t>
            </a:r>
            <a:r>
              <a:rPr lang="en-US" dirty="0"/>
              <a:t> </a:t>
            </a:r>
            <a:r>
              <a:rPr lang="en-US" i="1" dirty="0" err="1"/>
              <a:t>bhikkhu</a:t>
            </a:r>
            <a:r>
              <a:rPr lang="en-US" dirty="0"/>
              <a:t> (</a:t>
            </a:r>
            <a:r>
              <a:rPr lang="en-US" dirty="0" err="1"/>
              <a:t>munkade</a:t>
            </a:r>
            <a:r>
              <a:rPr lang="en-US" dirty="0"/>
              <a:t>) </a:t>
            </a:r>
            <a:r>
              <a:rPr lang="en-US" dirty="0" err="1"/>
              <a:t>ning</a:t>
            </a:r>
            <a:r>
              <a:rPr lang="en-US" dirty="0"/>
              <a:t> </a:t>
            </a:r>
            <a:r>
              <a:rPr lang="en-US" i="1" dirty="0" err="1"/>
              <a:t>bhikkhuni</a:t>
            </a:r>
            <a:r>
              <a:rPr lang="en-US" dirty="0"/>
              <a:t> (</a:t>
            </a:r>
            <a:r>
              <a:rPr lang="en-US" dirty="0" err="1"/>
              <a:t>nunnade</a:t>
            </a:r>
            <a:r>
              <a:rPr lang="en-US" dirty="0"/>
              <a:t>) </a:t>
            </a:r>
            <a:r>
              <a:rPr lang="en-US" i="1" dirty="0" err="1"/>
              <a:t>sangha</a:t>
            </a:r>
            <a:r>
              <a:rPr lang="en-US" i="1" dirty="0"/>
              <a:t> </a:t>
            </a:r>
            <a:r>
              <a:rPr lang="en-US" dirty="0"/>
              <a:t>(</a:t>
            </a:r>
            <a:r>
              <a:rPr lang="en-US" dirty="0" err="1"/>
              <a:t>koguduse</a:t>
            </a:r>
            <a:r>
              <a:rPr lang="en-US" dirty="0"/>
              <a:t>) </a:t>
            </a:r>
            <a:r>
              <a:rPr lang="en-US" dirty="0" err="1"/>
              <a:t>käitumise</a:t>
            </a:r>
            <a:r>
              <a:rPr lang="en-US" dirty="0"/>
              <a:t> </a:t>
            </a:r>
            <a:r>
              <a:rPr lang="en-US" dirty="0" err="1" smtClean="0"/>
              <a:t>juhiseid</a:t>
            </a:r>
            <a:r>
              <a:rPr lang="en-US" dirty="0" smtClean="0"/>
              <a:t>. </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558578623"/>
              </p:ext>
            </p:extLst>
          </p:nvPr>
        </p:nvGraphicFramePr>
        <p:xfrm>
          <a:off x="3711575" y="457200"/>
          <a:ext cx="4594225"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938532"/>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en-US" i="1" dirty="0" err="1">
                <a:latin typeface="Arial"/>
                <a:cs typeface="Arial"/>
              </a:rPr>
              <a:t>Sutta</a:t>
            </a:r>
            <a:r>
              <a:rPr lang="en-US" i="1" dirty="0">
                <a:latin typeface="Arial"/>
                <a:cs typeface="Arial"/>
              </a:rPr>
              <a:t> </a:t>
            </a:r>
            <a:r>
              <a:rPr lang="en-US" i="1" dirty="0" err="1" smtClean="0">
                <a:latin typeface="Arial"/>
                <a:cs typeface="Arial"/>
              </a:rPr>
              <a:t>piṭaka</a:t>
            </a:r>
            <a:r>
              <a:rPr lang="en-US" i="1" dirty="0" smtClean="0">
                <a:latin typeface="Arial"/>
                <a:cs typeface="Arial"/>
              </a:rPr>
              <a:t>, </a:t>
            </a:r>
            <a:br>
              <a:rPr lang="en-US" i="1" dirty="0" smtClean="0">
                <a:latin typeface="Arial"/>
                <a:cs typeface="Arial"/>
              </a:rPr>
            </a:br>
            <a:r>
              <a:rPr lang="en-US" i="1" dirty="0" err="1" smtClean="0">
                <a:latin typeface="Arial"/>
                <a:cs typeface="Arial"/>
              </a:rPr>
              <a:t>Suutrate</a:t>
            </a:r>
            <a:r>
              <a:rPr lang="en-US" i="1" dirty="0" smtClean="0">
                <a:latin typeface="Arial"/>
                <a:cs typeface="Arial"/>
              </a:rPr>
              <a:t> </a:t>
            </a:r>
            <a:r>
              <a:rPr lang="en-US" i="1" dirty="0" err="1" smtClean="0">
                <a:latin typeface="Arial"/>
                <a:cs typeface="Arial"/>
              </a:rPr>
              <a:t>korv</a:t>
            </a:r>
            <a:endParaRPr lang="en-US" dirty="0"/>
          </a:p>
        </p:txBody>
      </p:sp>
      <p:sp>
        <p:nvSpPr>
          <p:cNvPr id="4" name="Text Placeholder 3"/>
          <p:cNvSpPr>
            <a:spLocks noGrp="1"/>
          </p:cNvSpPr>
          <p:nvPr>
            <p:ph type="body" sz="half" idx="2"/>
          </p:nvPr>
        </p:nvSpPr>
        <p:spPr>
          <a:xfrm>
            <a:off x="762001" y="457200"/>
            <a:ext cx="2673657" cy="5715000"/>
          </a:xfrm>
        </p:spPr>
        <p:txBody>
          <a:bodyPr>
            <a:normAutofit lnSpcReduction="10000"/>
          </a:bodyPr>
          <a:lstStyle/>
          <a:p>
            <a:r>
              <a:rPr lang="en-US" dirty="0" smtClean="0"/>
              <a:t>Buddha </a:t>
            </a:r>
            <a:r>
              <a:rPr lang="en-US" dirty="0" err="1"/>
              <a:t>ja</a:t>
            </a:r>
            <a:r>
              <a:rPr lang="en-US" dirty="0"/>
              <a:t> </a:t>
            </a:r>
            <a:r>
              <a:rPr lang="en-US" dirty="0" err="1"/>
              <a:t>tema</a:t>
            </a:r>
            <a:r>
              <a:rPr lang="en-US" dirty="0"/>
              <a:t> </a:t>
            </a:r>
            <a:r>
              <a:rPr lang="en-US" dirty="0" err="1"/>
              <a:t>lähimate</a:t>
            </a:r>
            <a:r>
              <a:rPr lang="en-US" dirty="0"/>
              <a:t> </a:t>
            </a:r>
            <a:r>
              <a:rPr lang="en-US" dirty="0" err="1"/>
              <a:t>õpilaste</a:t>
            </a:r>
            <a:r>
              <a:rPr lang="en-US" dirty="0"/>
              <a:t> (</a:t>
            </a:r>
            <a:r>
              <a:rPr lang="en-US" dirty="0" err="1"/>
              <a:t>Šāriputra</a:t>
            </a:r>
            <a:r>
              <a:rPr lang="en-US" dirty="0"/>
              <a:t>, </a:t>
            </a:r>
            <a:r>
              <a:rPr lang="en-US" dirty="0" err="1"/>
              <a:t>Dhammadinnā</a:t>
            </a:r>
            <a:r>
              <a:rPr lang="en-US" dirty="0"/>
              <a:t> </a:t>
            </a:r>
            <a:r>
              <a:rPr lang="en-US" dirty="0" err="1"/>
              <a:t>jt</a:t>
            </a:r>
            <a:r>
              <a:rPr lang="en-US" dirty="0"/>
              <a:t>) </a:t>
            </a:r>
            <a:r>
              <a:rPr lang="en-US" dirty="0" err="1"/>
              <a:t>poolt</a:t>
            </a:r>
            <a:r>
              <a:rPr lang="en-US" dirty="0"/>
              <a:t> </a:t>
            </a:r>
            <a:r>
              <a:rPr lang="en-US" dirty="0" err="1"/>
              <a:t>peetud</a:t>
            </a:r>
            <a:r>
              <a:rPr lang="en-US" dirty="0"/>
              <a:t> </a:t>
            </a:r>
            <a:r>
              <a:rPr lang="en-US" dirty="0" err="1"/>
              <a:t>jutluse</a:t>
            </a:r>
            <a:r>
              <a:rPr lang="en-US" dirty="0"/>
              <a:t> </a:t>
            </a:r>
            <a:r>
              <a:rPr lang="en-US" dirty="0" err="1"/>
              <a:t>nii</a:t>
            </a:r>
            <a:r>
              <a:rPr lang="en-US" dirty="0"/>
              <a:t> </a:t>
            </a:r>
            <a:r>
              <a:rPr lang="en-US" i="1" dirty="0" err="1"/>
              <a:t>sangha</a:t>
            </a:r>
            <a:r>
              <a:rPr lang="en-US" dirty="0"/>
              <a:t> </a:t>
            </a:r>
            <a:r>
              <a:rPr lang="en-US" dirty="0" err="1"/>
              <a:t>liikmetele</a:t>
            </a:r>
            <a:r>
              <a:rPr lang="en-US" dirty="0"/>
              <a:t> </a:t>
            </a:r>
            <a:r>
              <a:rPr lang="en-US" dirty="0" err="1"/>
              <a:t>kui</a:t>
            </a:r>
            <a:r>
              <a:rPr lang="en-US" dirty="0"/>
              <a:t> </a:t>
            </a:r>
            <a:r>
              <a:rPr lang="en-US" dirty="0" err="1"/>
              <a:t>ilmikutele</a:t>
            </a:r>
            <a:r>
              <a:rPr lang="en-US" dirty="0"/>
              <a:t>. </a:t>
            </a:r>
            <a:endParaRPr lang="en-US" dirty="0" smtClean="0"/>
          </a:p>
          <a:p>
            <a:r>
              <a:rPr lang="en-US" dirty="0" err="1" smtClean="0"/>
              <a:t>Osade</a:t>
            </a:r>
            <a:r>
              <a:rPr lang="en-US" dirty="0" smtClean="0"/>
              <a:t> </a:t>
            </a:r>
            <a:r>
              <a:rPr lang="en-US" dirty="0" err="1"/>
              <a:t>suutrate</a:t>
            </a:r>
            <a:r>
              <a:rPr lang="en-US" dirty="0"/>
              <a:t> </a:t>
            </a:r>
            <a:r>
              <a:rPr lang="en-US" dirty="0" err="1"/>
              <a:t>esitajateks</a:t>
            </a:r>
            <a:r>
              <a:rPr lang="en-US" dirty="0"/>
              <a:t> on </a:t>
            </a:r>
            <a:r>
              <a:rPr lang="en-US" dirty="0" err="1"/>
              <a:t>nimetatud</a:t>
            </a:r>
            <a:r>
              <a:rPr lang="en-US" dirty="0"/>
              <a:t> </a:t>
            </a:r>
            <a:r>
              <a:rPr lang="en-US" dirty="0" err="1"/>
              <a:t>isegi</a:t>
            </a:r>
            <a:r>
              <a:rPr lang="en-US" dirty="0"/>
              <a:t> </a:t>
            </a:r>
            <a:r>
              <a:rPr lang="en-US" dirty="0" err="1"/>
              <a:t>jumalusi</a:t>
            </a:r>
            <a:r>
              <a:rPr lang="en-US" dirty="0"/>
              <a:t> (</a:t>
            </a:r>
            <a:r>
              <a:rPr lang="en-US" dirty="0" err="1"/>
              <a:t>deva’d</a:t>
            </a:r>
            <a:r>
              <a:rPr lang="en-US" dirty="0"/>
              <a:t> </a:t>
            </a:r>
            <a:r>
              <a:rPr lang="en-US" dirty="0" err="1"/>
              <a:t>ja</a:t>
            </a:r>
            <a:r>
              <a:rPr lang="en-US" dirty="0"/>
              <a:t> </a:t>
            </a:r>
            <a:r>
              <a:rPr lang="en-US" dirty="0" err="1"/>
              <a:t>brahmad</a:t>
            </a:r>
            <a:r>
              <a:rPr lang="en-US" dirty="0"/>
              <a:t>). </a:t>
            </a:r>
            <a:endParaRPr lang="en-US" dirty="0" smtClean="0"/>
          </a:p>
          <a:p>
            <a:r>
              <a:rPr lang="en-US" dirty="0" err="1" smtClean="0"/>
              <a:t>Lisaks</a:t>
            </a:r>
            <a:r>
              <a:rPr lang="en-US" dirty="0" smtClean="0"/>
              <a:t> </a:t>
            </a:r>
            <a:r>
              <a:rPr lang="en-US" dirty="0" err="1"/>
              <a:t>sisaldab</a:t>
            </a:r>
            <a:r>
              <a:rPr lang="en-US" dirty="0"/>
              <a:t> </a:t>
            </a:r>
            <a:r>
              <a:rPr lang="en-US" dirty="0" err="1"/>
              <a:t>ka</a:t>
            </a:r>
            <a:r>
              <a:rPr lang="en-US" dirty="0"/>
              <a:t> </a:t>
            </a:r>
            <a:r>
              <a:rPr lang="en-US" i="1" dirty="0" err="1"/>
              <a:t>Sutta</a:t>
            </a:r>
            <a:r>
              <a:rPr lang="en-US" i="1" dirty="0"/>
              <a:t> </a:t>
            </a:r>
            <a:r>
              <a:rPr lang="en-US" i="1" dirty="0" err="1"/>
              <a:t>Piṭaka</a:t>
            </a:r>
            <a:r>
              <a:rPr lang="en-US" b="1" dirty="0"/>
              <a:t> </a:t>
            </a:r>
            <a:r>
              <a:rPr lang="en-US" dirty="0" err="1"/>
              <a:t>vestluste</a:t>
            </a:r>
            <a:r>
              <a:rPr lang="en-US" dirty="0"/>
              <a:t> </a:t>
            </a:r>
            <a:r>
              <a:rPr lang="en-US" dirty="0" err="1"/>
              <a:t>üleskirjutusi</a:t>
            </a:r>
            <a:r>
              <a:rPr lang="en-US" dirty="0"/>
              <a:t> </a:t>
            </a:r>
            <a:r>
              <a:rPr lang="en-US" dirty="0" err="1"/>
              <a:t>ja</a:t>
            </a:r>
            <a:r>
              <a:rPr lang="en-US" b="1" dirty="0"/>
              <a:t> </a:t>
            </a:r>
            <a:r>
              <a:rPr lang="en-US" dirty="0" err="1"/>
              <a:t>Buddhale</a:t>
            </a:r>
            <a:r>
              <a:rPr lang="en-US" dirty="0"/>
              <a:t> </a:t>
            </a:r>
            <a:r>
              <a:rPr lang="en-US" dirty="0" err="1"/>
              <a:t>esitatud</a:t>
            </a:r>
            <a:r>
              <a:rPr lang="en-US" dirty="0"/>
              <a:t> </a:t>
            </a:r>
            <a:r>
              <a:rPr lang="en-US" dirty="0" err="1"/>
              <a:t>küsimusi</a:t>
            </a:r>
            <a:r>
              <a:rPr lang="en-US" dirty="0"/>
              <a:t> </a:t>
            </a:r>
            <a:r>
              <a:rPr lang="en-US" dirty="0" err="1"/>
              <a:t>ning</a:t>
            </a:r>
            <a:r>
              <a:rPr lang="en-US" dirty="0"/>
              <a:t> Buddha </a:t>
            </a:r>
            <a:r>
              <a:rPr lang="en-US" dirty="0" err="1"/>
              <a:t>vastused</a:t>
            </a:r>
            <a:r>
              <a:rPr lang="en-US" dirty="0"/>
              <a:t> </a:t>
            </a:r>
            <a:r>
              <a:rPr lang="en-US" dirty="0" err="1"/>
              <a:t>neile</a:t>
            </a:r>
            <a:r>
              <a:rPr lang="en-US" dirty="0"/>
              <a:t>. </a:t>
            </a:r>
          </a:p>
        </p:txBody>
      </p:sp>
      <p:graphicFrame>
        <p:nvGraphicFramePr>
          <p:cNvPr id="5" name="Content Placeholder 4"/>
          <p:cNvGraphicFramePr>
            <a:graphicFrameLocks noGrp="1"/>
          </p:cNvGraphicFramePr>
          <p:nvPr>
            <p:ph idx="1"/>
          </p:nvPr>
        </p:nvGraphicFramePr>
        <p:xfrm>
          <a:off x="3711575" y="457200"/>
          <a:ext cx="4594225"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66301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noAutofit/>
          </a:bodyPr>
          <a:lstStyle/>
          <a:p>
            <a:r>
              <a:rPr lang="en-US" sz="4400" i="1" dirty="0" err="1">
                <a:latin typeface="+mn-lt"/>
              </a:rPr>
              <a:t>Abhidhammapiṭaka</a:t>
            </a:r>
            <a:r>
              <a:rPr lang="en-US" sz="4400" dirty="0">
                <a:latin typeface="+mn-lt"/>
              </a:rPr>
              <a:t> - “</a:t>
            </a:r>
            <a:r>
              <a:rPr lang="en-US" sz="4400" dirty="0" err="1">
                <a:latin typeface="+mn-lt"/>
              </a:rPr>
              <a:t>Kõrgema</a:t>
            </a:r>
            <a:r>
              <a:rPr lang="en-US" sz="4400" dirty="0">
                <a:latin typeface="+mn-lt"/>
              </a:rPr>
              <a:t> </a:t>
            </a:r>
            <a:r>
              <a:rPr lang="en-US" sz="4400" dirty="0" err="1">
                <a:latin typeface="+mn-lt"/>
              </a:rPr>
              <a:t>õpetuse</a:t>
            </a:r>
            <a:r>
              <a:rPr lang="en-US" sz="4400" dirty="0">
                <a:latin typeface="+mn-lt"/>
              </a:rPr>
              <a:t> </a:t>
            </a:r>
            <a:r>
              <a:rPr lang="en-US" sz="4400" dirty="0" err="1">
                <a:latin typeface="+mn-lt"/>
              </a:rPr>
              <a:t>korv</a:t>
            </a:r>
            <a:r>
              <a:rPr lang="en-US" sz="4400" dirty="0">
                <a:latin typeface="+mn-lt"/>
              </a:rPr>
              <a:t>”</a:t>
            </a:r>
          </a:p>
        </p:txBody>
      </p:sp>
      <p:sp>
        <p:nvSpPr>
          <p:cNvPr id="3" name="Vertical Text Placeholder 2"/>
          <p:cNvSpPr>
            <a:spLocks noGrp="1"/>
          </p:cNvSpPr>
          <p:nvPr>
            <p:ph type="body" orient="vert" idx="1"/>
          </p:nvPr>
        </p:nvSpPr>
        <p:spPr/>
        <p:txBody>
          <a:bodyPr/>
          <a:lstStyle/>
          <a:p>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684704153"/>
              </p:ext>
            </p:extLst>
          </p:nvPr>
        </p:nvGraphicFramePr>
        <p:xfrm>
          <a:off x="3711575" y="685801"/>
          <a:ext cx="4594225"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37960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dirty="0" smtClean="0">
                <a:latin typeface="+mn-lt"/>
              </a:rPr>
              <a:t>Tipiṭaka outline</a:t>
            </a:r>
            <a:endParaRPr lang="en-US" dirty="0">
              <a:latin typeface="+mn-lt"/>
            </a:endParaRPr>
          </a:p>
        </p:txBody>
      </p:sp>
      <p:sp>
        <p:nvSpPr>
          <p:cNvPr id="3" name="Vertical Text Placeholder 2"/>
          <p:cNvSpPr>
            <a:spLocks noGrp="1"/>
          </p:cNvSpPr>
          <p:nvPr>
            <p:ph type="body" orient="vert" idx="1"/>
          </p:nvPr>
        </p:nvSpPr>
        <p:spPr/>
        <p:txBody>
          <a:bodyPr/>
          <a:lstStyle/>
          <a:p>
            <a:pPr marL="0" indent="0">
              <a:buNone/>
            </a:pPr>
            <a:endParaRPr lang="en-US" dirty="0"/>
          </a:p>
        </p:txBody>
      </p:sp>
      <p:pic>
        <p:nvPicPr>
          <p:cNvPr id="4" name="Picture 3" descr="Tipitaka Outlin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extLst>
      <p:ext uri="{BB962C8B-B14F-4D97-AF65-F5344CB8AC3E}">
        <p14:creationId xmlns:p14="http://schemas.microsoft.com/office/powerpoint/2010/main" val="27205535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Tõlkeprojekti</a:t>
            </a:r>
            <a:r>
              <a:rPr lang="en-US" dirty="0"/>
              <a:t> </a:t>
            </a:r>
            <a:r>
              <a:rPr lang="en-US" dirty="0" err="1" smtClean="0"/>
              <a:t>väljundid</a:t>
            </a:r>
            <a:endParaRPr lang="en-US" dirty="0"/>
          </a:p>
        </p:txBody>
      </p:sp>
      <p:sp>
        <p:nvSpPr>
          <p:cNvPr id="3" name="Content Placeholder 2"/>
          <p:cNvSpPr>
            <a:spLocks noGrp="1"/>
          </p:cNvSpPr>
          <p:nvPr>
            <p:ph idx="1"/>
          </p:nvPr>
        </p:nvSpPr>
        <p:spPr/>
        <p:txBody>
          <a:bodyPr/>
          <a:lstStyle/>
          <a:p>
            <a:pPr marL="0" indent="0">
              <a:buNone/>
            </a:pPr>
            <a:r>
              <a:rPr lang="et-EE" dirty="0"/>
              <a:t>Antud projekti raames:</a:t>
            </a:r>
            <a:endParaRPr lang="en-US" dirty="0"/>
          </a:p>
          <a:p>
            <a:pPr lvl="0"/>
            <a:r>
              <a:rPr lang="et-EE" dirty="0"/>
              <a:t>T</a:t>
            </a:r>
            <a:r>
              <a:rPr lang="et-EE" dirty="0" smtClean="0"/>
              <a:t>õlgitakse </a:t>
            </a:r>
            <a:r>
              <a:rPr lang="et-EE" dirty="0"/>
              <a:t>Tipiṭaka eesti keelde</a:t>
            </a:r>
            <a:r>
              <a:rPr lang="et-EE" dirty="0" smtClean="0"/>
              <a:t>;</a:t>
            </a:r>
          </a:p>
          <a:p>
            <a:pPr lvl="0"/>
            <a:r>
              <a:rPr lang="en-US" dirty="0" smtClean="0"/>
              <a:t>A</a:t>
            </a:r>
            <a:r>
              <a:rPr lang="et-EE" dirty="0" smtClean="0"/>
              <a:t>valdatakse Internetis tasuta;</a:t>
            </a:r>
            <a:endParaRPr lang="en-US" dirty="0"/>
          </a:p>
          <a:p>
            <a:pPr lvl="0"/>
            <a:r>
              <a:rPr lang="et-EE" dirty="0"/>
              <a:t>P</a:t>
            </a:r>
            <a:r>
              <a:rPr lang="et-EE" dirty="0" smtClean="0"/>
              <a:t>rinditakse </a:t>
            </a:r>
            <a:r>
              <a:rPr lang="et-EE" dirty="0"/>
              <a:t>500 eesti keelde tõlgitud Tipiṭaka kogumikku;</a:t>
            </a:r>
            <a:endParaRPr lang="en-US" dirty="0"/>
          </a:p>
          <a:p>
            <a:r>
              <a:rPr lang="et-EE" dirty="0"/>
              <a:t>L</a:t>
            </a:r>
            <a:r>
              <a:rPr lang="et-EE" dirty="0" smtClean="0"/>
              <a:t>uuakse </a:t>
            </a:r>
            <a:r>
              <a:rPr lang="et-EE" dirty="0"/>
              <a:t>digitaalne andmebaas, mis võimaldab Interneti teel </a:t>
            </a:r>
            <a:r>
              <a:rPr lang="et-EE" dirty="0" smtClean="0"/>
              <a:t>lisaks eesti </a:t>
            </a:r>
            <a:r>
              <a:rPr lang="et-EE" dirty="0"/>
              <a:t>keelde tõlgitud </a:t>
            </a:r>
            <a:r>
              <a:rPr lang="et-EE" dirty="0" smtClean="0"/>
              <a:t>Tipiṭakale ka </a:t>
            </a:r>
            <a:r>
              <a:rPr lang="et-EE" dirty="0"/>
              <a:t>selles sisalduva paali keelse spetsiifilise sõnavara </a:t>
            </a:r>
            <a:r>
              <a:rPr lang="et-EE" dirty="0" smtClean="0"/>
              <a:t>tasuta kättesaadavuse kõigile </a:t>
            </a:r>
            <a:r>
              <a:rPr lang="et-EE" dirty="0"/>
              <a:t>huvilistele.</a:t>
            </a:r>
            <a:r>
              <a:rPr lang="en-US" dirty="0"/>
              <a:t> </a:t>
            </a:r>
          </a:p>
        </p:txBody>
      </p:sp>
    </p:spTree>
    <p:extLst>
      <p:ext uri="{BB962C8B-B14F-4D97-AF65-F5344CB8AC3E}">
        <p14:creationId xmlns:p14="http://schemas.microsoft.com/office/powerpoint/2010/main" val="7413854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662</TotalTime>
  <Words>2144</Words>
  <Application>Microsoft Macintosh PowerPoint</Application>
  <PresentationFormat>On-screen Show (4:3)</PresentationFormat>
  <Paragraphs>265</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Newsprint</vt:lpstr>
      <vt:lpstr>“Emakeelne Tipiṭaka”</vt:lpstr>
      <vt:lpstr>Kes me oleme</vt:lpstr>
      <vt:lpstr>Tipiṭaka</vt:lpstr>
      <vt:lpstr>Tipiṭaka kolm korvi</vt:lpstr>
      <vt:lpstr>Vinaya Piṭaka,  Reeglite korv</vt:lpstr>
      <vt:lpstr>Sutta piṭaka,  Suutrate korv</vt:lpstr>
      <vt:lpstr>Abhidhammapiṭaka - “Kõrgema õpetuse korv”</vt:lpstr>
      <vt:lpstr>Tipiṭaka outline</vt:lpstr>
      <vt:lpstr>Tõlkeprojekti väljundid</vt:lpstr>
      <vt:lpstr>Tegevusplaan I</vt:lpstr>
      <vt:lpstr>Tegevusplaan II</vt:lpstr>
      <vt:lpstr>Tegevusplaan III, IV</vt:lpstr>
      <vt:lpstr>Juhendid</vt:lpstr>
      <vt:lpstr>Sõnastik</vt:lpstr>
      <vt:lpstr>Terminoloogialoend</vt:lpstr>
      <vt:lpstr>Projekti toimimise aspektid</vt:lpstr>
      <vt:lpstr>Projekti 7 etappi </vt:lpstr>
      <vt:lpstr>Riskid</vt:lpstr>
      <vt:lpstr>Tõlkekvaliteedi tagamine</vt:lpstr>
      <vt:lpstr>Juhtimiskvaliteedi tagamine</vt:lpstr>
      <vt:lpstr>Jätkusuutlikkus</vt:lpstr>
      <vt:lpstr>Projektijuht</vt:lpstr>
      <vt:lpstr>Tõlkegrupi juht </vt:lpstr>
      <vt:lpstr>Tõlkijad (6 tõlkijat)</vt:lpstr>
      <vt:lpstr>Eksperdid</vt:lpstr>
      <vt:lpstr>Toimetaja</vt:lpstr>
      <vt:lpstr>Erialatoimetaja</vt:lpstr>
      <vt:lpstr>Infotehnoloogia spetsialist</vt:lpstr>
      <vt:lpstr>Projektimeeskond</vt:lpstr>
      <vt:lpstr>Kaasamine</vt:lpstr>
      <vt:lpstr>Vaba mikrofon</vt:lpstr>
      <vt:lpstr>Täname osalemast!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“Emakeelne Tipiṭaka”</dc:title>
  <dc:creator>Andrus Kahn</dc:creator>
  <cp:lastModifiedBy>Andrus Kahn</cp:lastModifiedBy>
  <cp:revision>28</cp:revision>
  <dcterms:created xsi:type="dcterms:W3CDTF">2014-08-27T16:10:00Z</dcterms:created>
  <dcterms:modified xsi:type="dcterms:W3CDTF">2014-09-01T06:43:29Z</dcterms:modified>
</cp:coreProperties>
</file>