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23"/>
  </p:notesMasterIdLst>
  <p:sldIdLst>
    <p:sldId id="298" r:id="rId3"/>
    <p:sldId id="320" r:id="rId4"/>
    <p:sldId id="300" r:id="rId5"/>
    <p:sldId id="301" r:id="rId6"/>
    <p:sldId id="302" r:id="rId7"/>
    <p:sldId id="304" r:id="rId8"/>
    <p:sldId id="306" r:id="rId9"/>
    <p:sldId id="307" r:id="rId10"/>
    <p:sldId id="309" r:id="rId11"/>
    <p:sldId id="310" r:id="rId12"/>
    <p:sldId id="311" r:id="rId13"/>
    <p:sldId id="313" r:id="rId14"/>
    <p:sldId id="314" r:id="rId15"/>
    <p:sldId id="315" r:id="rId16"/>
    <p:sldId id="312" r:id="rId17"/>
    <p:sldId id="280" r:id="rId18"/>
    <p:sldId id="281" r:id="rId19"/>
    <p:sldId id="318" r:id="rId20"/>
    <p:sldId id="289" r:id="rId21"/>
    <p:sldId id="321" r:id="rId2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F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 waiver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</c:v>
                </c:pt>
                <c:pt idx="1">
                  <c:v>37</c:v>
                </c:pt>
                <c:pt idx="2">
                  <c:v>66</c:v>
                </c:pt>
                <c:pt idx="3">
                  <c:v>50</c:v>
                </c:pt>
                <c:pt idx="4">
                  <c:v>46</c:v>
                </c:pt>
                <c:pt idx="5">
                  <c:v>49</c:v>
                </c:pt>
                <c:pt idx="6">
                  <c:v>53</c:v>
                </c:pt>
                <c:pt idx="7">
                  <c:v>47</c:v>
                </c:pt>
                <c:pt idx="8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PIP agreed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</c:v>
                </c:pt>
                <c:pt idx="1">
                  <c:v>92</c:v>
                </c:pt>
                <c:pt idx="2">
                  <c:v>140</c:v>
                </c:pt>
                <c:pt idx="3">
                  <c:v>210</c:v>
                </c:pt>
                <c:pt idx="4">
                  <c:v>109</c:v>
                </c:pt>
                <c:pt idx="5">
                  <c:v>88</c:v>
                </c:pt>
                <c:pt idx="6">
                  <c:v>99</c:v>
                </c:pt>
                <c:pt idx="7">
                  <c:v>97</c:v>
                </c:pt>
                <c:pt idx="8">
                  <c:v>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Modification</c:v>
                </c:pt>
              </c:strCache>
            </c:strRef>
          </c:tx>
          <c:spPr>
            <a:solidFill>
              <a:srgbClr val="6DF927"/>
            </a:solidFill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0</c:v>
                </c:pt>
                <c:pt idx="1">
                  <c:v>8</c:v>
                </c:pt>
                <c:pt idx="2">
                  <c:v>50</c:v>
                </c:pt>
                <c:pt idx="3">
                  <c:v>110</c:v>
                </c:pt>
                <c:pt idx="4">
                  <c:v>154</c:v>
                </c:pt>
                <c:pt idx="5">
                  <c:v>166</c:v>
                </c:pt>
                <c:pt idx="6">
                  <c:v>188</c:v>
                </c:pt>
                <c:pt idx="7">
                  <c:v>201</c:v>
                </c:pt>
                <c:pt idx="8">
                  <c:v>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889536"/>
        <c:axId val="101891072"/>
      </c:barChart>
      <c:catAx>
        <c:axId val="1018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891072"/>
        <c:crosses val="autoZero"/>
        <c:auto val="1"/>
        <c:lblAlgn val="ctr"/>
        <c:lblOffset val="100"/>
        <c:noMultiLvlLbl val="0"/>
      </c:catAx>
      <c:valAx>
        <c:axId val="10189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889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Agreed</c:v>
                </c:pt>
              </c:strCache>
            </c:strRef>
          </c:tx>
          <c:invertIfNegative val="0"/>
          <c:cat>
            <c:strRef>
              <c:f>Sheet1!$A$2:$A$23</c:f>
              <c:strCache>
                <c:ptCount val="22"/>
                <c:pt idx="0">
                  <c:v>Allergens</c:v>
                </c:pt>
                <c:pt idx="1">
                  <c:v>Infections</c:v>
                </c:pt>
                <c:pt idx="2">
                  <c:v>Oncology</c:v>
                </c:pt>
                <c:pt idx="3">
                  <c:v>Endocrinology</c:v>
                </c:pt>
                <c:pt idx="4">
                  <c:v>CV</c:v>
                </c:pt>
                <c:pt idx="5">
                  <c:v>Haematology</c:v>
                </c:pt>
                <c:pt idx="6">
                  <c:v>Immunology</c:v>
                </c:pt>
                <c:pt idx="7">
                  <c:v>Neurology</c:v>
                </c:pt>
                <c:pt idx="8">
                  <c:v>Vaccines</c:v>
                </c:pt>
                <c:pt idx="9">
                  <c:v>Pneumology</c:v>
                </c:pt>
                <c:pt idx="10">
                  <c:v>Dermatology</c:v>
                </c:pt>
                <c:pt idx="11">
                  <c:v>GI</c:v>
                </c:pt>
                <c:pt idx="12">
                  <c:v>Ophthalmology</c:v>
                </c:pt>
                <c:pt idx="13">
                  <c:v>Psychiatry</c:v>
                </c:pt>
                <c:pt idx="14">
                  <c:v>Neonatology</c:v>
                </c:pt>
                <c:pt idx="15">
                  <c:v>Uro-nephrology</c:v>
                </c:pt>
                <c:pt idx="16">
                  <c:v>Diagnostics</c:v>
                </c:pt>
                <c:pt idx="17">
                  <c:v>Gynecology</c:v>
                </c:pt>
                <c:pt idx="18">
                  <c:v>Transplantation</c:v>
                </c:pt>
                <c:pt idx="19">
                  <c:v>Pain</c:v>
                </c:pt>
                <c:pt idx="20">
                  <c:v>Orthopaedic</c:v>
                </c:pt>
                <c:pt idx="21">
                  <c:v>Anaestesiology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114</c:v>
                </c:pt>
                <c:pt idx="1">
                  <c:v>82</c:v>
                </c:pt>
                <c:pt idx="2">
                  <c:v>76</c:v>
                </c:pt>
                <c:pt idx="3">
                  <c:v>63</c:v>
                </c:pt>
                <c:pt idx="4">
                  <c:v>39</c:v>
                </c:pt>
                <c:pt idx="5">
                  <c:v>43</c:v>
                </c:pt>
                <c:pt idx="6">
                  <c:v>32</c:v>
                </c:pt>
                <c:pt idx="7">
                  <c:v>42</c:v>
                </c:pt>
                <c:pt idx="8">
                  <c:v>29</c:v>
                </c:pt>
                <c:pt idx="9">
                  <c:v>28</c:v>
                </c:pt>
                <c:pt idx="10">
                  <c:v>28</c:v>
                </c:pt>
                <c:pt idx="11">
                  <c:v>28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11</c:v>
                </c:pt>
                <c:pt idx="17">
                  <c:v>9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Completed</c:v>
                </c:pt>
              </c:strCache>
            </c:strRef>
          </c:tx>
          <c:invertIfNegative val="0"/>
          <c:cat>
            <c:strRef>
              <c:f>Sheet1!$A$2:$A$23</c:f>
              <c:strCache>
                <c:ptCount val="22"/>
                <c:pt idx="0">
                  <c:v>Allergens</c:v>
                </c:pt>
                <c:pt idx="1">
                  <c:v>Infections</c:v>
                </c:pt>
                <c:pt idx="2">
                  <c:v>Oncology</c:v>
                </c:pt>
                <c:pt idx="3">
                  <c:v>Endocrinology</c:v>
                </c:pt>
                <c:pt idx="4">
                  <c:v>CV</c:v>
                </c:pt>
                <c:pt idx="5">
                  <c:v>Haematology</c:v>
                </c:pt>
                <c:pt idx="6">
                  <c:v>Immunology</c:v>
                </c:pt>
                <c:pt idx="7">
                  <c:v>Neurology</c:v>
                </c:pt>
                <c:pt idx="8">
                  <c:v>Vaccines</c:v>
                </c:pt>
                <c:pt idx="9">
                  <c:v>Pneumology</c:v>
                </c:pt>
                <c:pt idx="10">
                  <c:v>Dermatology</c:v>
                </c:pt>
                <c:pt idx="11">
                  <c:v>GI</c:v>
                </c:pt>
                <c:pt idx="12">
                  <c:v>Ophthalmology</c:v>
                </c:pt>
                <c:pt idx="13">
                  <c:v>Psychiatry</c:v>
                </c:pt>
                <c:pt idx="14">
                  <c:v>Neonatology</c:v>
                </c:pt>
                <c:pt idx="15">
                  <c:v>Uro-nephrology</c:v>
                </c:pt>
                <c:pt idx="16">
                  <c:v>Diagnostics</c:v>
                </c:pt>
                <c:pt idx="17">
                  <c:v>Gynecology</c:v>
                </c:pt>
                <c:pt idx="18">
                  <c:v>Transplantation</c:v>
                </c:pt>
                <c:pt idx="19">
                  <c:v>Pain</c:v>
                </c:pt>
                <c:pt idx="20">
                  <c:v>Orthopaedic</c:v>
                </c:pt>
                <c:pt idx="21">
                  <c:v>Anaestesiology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0</c:v>
                </c:pt>
                <c:pt idx="1">
                  <c:v>14</c:v>
                </c:pt>
                <c:pt idx="2">
                  <c:v>7</c:v>
                </c:pt>
                <c:pt idx="3">
                  <c:v>7</c:v>
                </c:pt>
                <c:pt idx="4">
                  <c:v>9</c:v>
                </c:pt>
                <c:pt idx="5">
                  <c:v>3</c:v>
                </c:pt>
                <c:pt idx="6">
                  <c:v>14</c:v>
                </c:pt>
                <c:pt idx="7">
                  <c:v>3</c:v>
                </c:pt>
                <c:pt idx="8">
                  <c:v>9</c:v>
                </c:pt>
                <c:pt idx="9">
                  <c:v>7</c:v>
                </c:pt>
                <c:pt idx="10">
                  <c:v>5</c:v>
                </c:pt>
                <c:pt idx="11">
                  <c:v>5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912960"/>
        <c:axId val="103914496"/>
      </c:barChart>
      <c:catAx>
        <c:axId val="103912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 anchor="ctr" anchorCtr="0"/>
          <a:lstStyle/>
          <a:p>
            <a:pPr>
              <a:defRPr sz="1630" baseline="0"/>
            </a:pPr>
            <a:endParaRPr lang="en-US"/>
          </a:p>
        </c:txPr>
        <c:crossAx val="103914496"/>
        <c:crosses val="autoZero"/>
        <c:auto val="0"/>
        <c:lblAlgn val="ctr"/>
        <c:lblOffset val="100"/>
        <c:noMultiLvlLbl val="0"/>
      </c:catAx>
      <c:valAx>
        <c:axId val="103914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912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7EFDD-CBF3-4165-A487-7D3E32BBEECF}" type="doc">
      <dgm:prSet loTypeId="urn:microsoft.com/office/officeart/2005/8/layout/orgChart1" loCatId="hierarchy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848547F-08EF-41A1-9A1D-630CEDD9BC0F}">
      <dgm:prSet phldrT="[Text]" custT="1"/>
      <dgm:spPr>
        <a:solidFill>
          <a:srgbClr val="92D050"/>
        </a:solidFill>
      </dgm:spPr>
      <dgm:t>
        <a:bodyPr/>
        <a:lstStyle/>
        <a:p>
          <a:r>
            <a:rPr lang="et-EE" sz="2400" dirty="0" smtClean="0"/>
            <a:t>Is there an unmet medical need?</a:t>
          </a:r>
          <a:endParaRPr lang="en-US" sz="2400" dirty="0"/>
        </a:p>
      </dgm:t>
    </dgm:pt>
    <dgm:pt modelId="{B344214F-7701-4E52-B381-49868EE3879E}" type="parTrans" cxnId="{D7D14F76-FC0B-49A5-A8BF-E483C32E7FE3}">
      <dgm:prSet/>
      <dgm:spPr/>
      <dgm:t>
        <a:bodyPr/>
        <a:lstStyle/>
        <a:p>
          <a:endParaRPr lang="en-US"/>
        </a:p>
      </dgm:t>
    </dgm:pt>
    <dgm:pt modelId="{9C9D3447-8547-497A-BE1C-8D0F6E86725D}" type="sibTrans" cxnId="{D7D14F76-FC0B-49A5-A8BF-E483C32E7FE3}">
      <dgm:prSet/>
      <dgm:spPr/>
      <dgm:t>
        <a:bodyPr/>
        <a:lstStyle/>
        <a:p>
          <a:endParaRPr lang="en-US"/>
        </a:p>
      </dgm:t>
    </dgm:pt>
    <dgm:pt modelId="{6C1B8E23-8320-4497-9C6E-AAAD94592BED}" type="asst">
      <dgm:prSet phldrT="[Text]" custT="1"/>
      <dgm:spPr>
        <a:solidFill>
          <a:srgbClr val="C00000"/>
        </a:solidFill>
      </dgm:spPr>
      <dgm:t>
        <a:bodyPr/>
        <a:lstStyle/>
        <a:p>
          <a:r>
            <a:rPr lang="et-EE" sz="2400" dirty="0" smtClean="0"/>
            <a:t>No</a:t>
          </a:r>
          <a:endParaRPr lang="en-US" sz="2400" dirty="0"/>
        </a:p>
      </dgm:t>
    </dgm:pt>
    <dgm:pt modelId="{800EAA1E-F2CC-4DDB-ADC4-4FF2A73600D9}" type="parTrans" cxnId="{E0BB2369-2532-413C-BBA3-60E135071667}">
      <dgm:prSet/>
      <dgm:spPr/>
      <dgm:t>
        <a:bodyPr/>
        <a:lstStyle/>
        <a:p>
          <a:endParaRPr lang="en-US"/>
        </a:p>
      </dgm:t>
    </dgm:pt>
    <dgm:pt modelId="{8556CDA9-3CBB-43F0-9B2E-C7331F154159}" type="sibTrans" cxnId="{E0BB2369-2532-413C-BBA3-60E135071667}">
      <dgm:prSet/>
      <dgm:spPr/>
      <dgm:t>
        <a:bodyPr/>
        <a:lstStyle/>
        <a:p>
          <a:endParaRPr lang="en-US"/>
        </a:p>
      </dgm:t>
    </dgm:pt>
    <dgm:pt modelId="{2CD36AF5-8947-4287-AB36-6126228AAA37}" type="asst">
      <dgm:prSet phldrT="[Text]" custT="1"/>
      <dgm:spPr>
        <a:solidFill>
          <a:schemeClr val="tx2"/>
        </a:solidFill>
      </dgm:spPr>
      <dgm:t>
        <a:bodyPr/>
        <a:lstStyle/>
        <a:p>
          <a:r>
            <a:rPr lang="et-EE" sz="2400" dirty="0" smtClean="0"/>
            <a:t>Yes</a:t>
          </a:r>
          <a:endParaRPr lang="en-US" sz="2400" dirty="0"/>
        </a:p>
      </dgm:t>
    </dgm:pt>
    <dgm:pt modelId="{B50917C2-2AFD-403F-9B35-50CD5505EA6B}" type="parTrans" cxnId="{53AD73AC-BA64-4BF9-9C7F-440608C977B2}">
      <dgm:prSet/>
      <dgm:spPr/>
      <dgm:t>
        <a:bodyPr/>
        <a:lstStyle/>
        <a:p>
          <a:endParaRPr lang="en-US"/>
        </a:p>
      </dgm:t>
    </dgm:pt>
    <dgm:pt modelId="{E999EC00-1DA3-4FA6-A858-FB764FAD6212}" type="sibTrans" cxnId="{53AD73AC-BA64-4BF9-9C7F-440608C977B2}">
      <dgm:prSet/>
      <dgm:spPr/>
      <dgm:t>
        <a:bodyPr/>
        <a:lstStyle/>
        <a:p>
          <a:endParaRPr lang="en-US"/>
        </a:p>
      </dgm:t>
    </dgm:pt>
    <dgm:pt modelId="{C1B1F026-BFCF-42C9-B283-8B4F190B1083}" type="asst">
      <dgm:prSet custT="1"/>
      <dgm:spPr>
        <a:solidFill>
          <a:srgbClr val="C00000"/>
        </a:solidFill>
      </dgm:spPr>
      <dgm:t>
        <a:bodyPr/>
        <a:lstStyle/>
        <a:p>
          <a:r>
            <a:rPr lang="et-EE" sz="1600" dirty="0" smtClean="0"/>
            <a:t>Full waiver</a:t>
          </a:r>
          <a:endParaRPr lang="et-EE" sz="1600" dirty="0"/>
        </a:p>
      </dgm:t>
    </dgm:pt>
    <dgm:pt modelId="{99374520-D74F-4619-A301-813E255D658C}" type="parTrans" cxnId="{73A13A70-ED1D-49A3-8A03-83ACB902F843}">
      <dgm:prSet/>
      <dgm:spPr/>
      <dgm:t>
        <a:bodyPr/>
        <a:lstStyle/>
        <a:p>
          <a:endParaRPr lang="et-EE"/>
        </a:p>
      </dgm:t>
    </dgm:pt>
    <dgm:pt modelId="{A05C1D6D-523A-4F1B-A614-09AA0A3DAEBF}" type="sibTrans" cxnId="{73A13A70-ED1D-49A3-8A03-83ACB902F843}">
      <dgm:prSet/>
      <dgm:spPr/>
      <dgm:t>
        <a:bodyPr/>
        <a:lstStyle/>
        <a:p>
          <a:endParaRPr lang="et-EE"/>
        </a:p>
      </dgm:t>
    </dgm:pt>
    <dgm:pt modelId="{6B9E5CE2-A62A-4616-8205-70BC12302221}">
      <dgm:prSet custT="1"/>
      <dgm:spPr>
        <a:solidFill>
          <a:schemeClr val="tx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200" dirty="0" err="1" smtClean="0"/>
            <a:t>Pathomechanism</a:t>
          </a:r>
          <a:r>
            <a:rPr lang="et-EE" sz="1200" dirty="0" smtClean="0"/>
            <a:t> is different from adults</a:t>
          </a:r>
        </a:p>
      </dgm:t>
    </dgm:pt>
    <dgm:pt modelId="{DADBDD51-43BD-4CD5-BE37-2360A44A5FB3}" type="parTrans" cxnId="{68F57287-67BF-40DB-BDDF-34B567443FA0}">
      <dgm:prSet/>
      <dgm:spPr/>
      <dgm:t>
        <a:bodyPr/>
        <a:lstStyle/>
        <a:p>
          <a:endParaRPr lang="et-EE"/>
        </a:p>
      </dgm:t>
    </dgm:pt>
    <dgm:pt modelId="{1E088484-D8E5-4CA7-A8F7-8E1971ADEA81}" type="sibTrans" cxnId="{68F57287-67BF-40DB-BDDF-34B567443FA0}">
      <dgm:prSet/>
      <dgm:spPr/>
      <dgm:t>
        <a:bodyPr/>
        <a:lstStyle/>
        <a:p>
          <a:endParaRPr lang="et-EE"/>
        </a:p>
      </dgm:t>
    </dgm:pt>
    <dgm:pt modelId="{D2519222-781D-4EDE-8AC0-896B46E2A9CA}">
      <dgm:prSet custT="1"/>
      <dgm:spPr>
        <a:solidFill>
          <a:schemeClr val="tx2"/>
        </a:solidFill>
      </dgm:spPr>
      <dgm:t>
        <a:bodyPr/>
        <a:lstStyle/>
        <a:p>
          <a:r>
            <a:rPr lang="et-EE" sz="1200" dirty="0" err="1" smtClean="0"/>
            <a:t>Pathomechanims</a:t>
          </a:r>
          <a:r>
            <a:rPr lang="et-EE" sz="1200" dirty="0" smtClean="0"/>
            <a:t> is similar  to adults</a:t>
          </a:r>
          <a:endParaRPr lang="et-EE" sz="1200" dirty="0"/>
        </a:p>
      </dgm:t>
    </dgm:pt>
    <dgm:pt modelId="{C251F444-6EFB-423F-A27F-150B2D12A5B9}" type="parTrans" cxnId="{DC86F8DC-FCF7-41E6-9F83-ABCDD27E920B}">
      <dgm:prSet/>
      <dgm:spPr/>
      <dgm:t>
        <a:bodyPr/>
        <a:lstStyle/>
        <a:p>
          <a:endParaRPr lang="et-EE"/>
        </a:p>
      </dgm:t>
    </dgm:pt>
    <dgm:pt modelId="{677E78E4-2A12-4038-A665-2652149C922D}" type="sibTrans" cxnId="{DC86F8DC-FCF7-41E6-9F83-ABCDD27E920B}">
      <dgm:prSet/>
      <dgm:spPr/>
      <dgm:t>
        <a:bodyPr/>
        <a:lstStyle/>
        <a:p>
          <a:endParaRPr lang="et-EE"/>
        </a:p>
      </dgm:t>
    </dgm:pt>
    <dgm:pt modelId="{0845DDFF-4489-4C55-AFA6-E2A96FFB23FA}">
      <dgm:prSet custT="1"/>
      <dgm:spPr>
        <a:solidFill>
          <a:schemeClr val="tx2"/>
        </a:solidFill>
      </dgm:spPr>
      <dgm:t>
        <a:bodyPr/>
        <a:lstStyle/>
        <a:p>
          <a:r>
            <a:rPr lang="et-EE" sz="1100" dirty="0" smtClean="0"/>
            <a:t>Mechnism is unknown</a:t>
          </a:r>
        </a:p>
        <a:p>
          <a:r>
            <a:rPr lang="et-EE" sz="1100" dirty="0" smtClean="0"/>
            <a:t>Toxicity is uncertain</a:t>
          </a:r>
          <a:endParaRPr lang="et-EE" sz="1100" dirty="0"/>
        </a:p>
      </dgm:t>
    </dgm:pt>
    <dgm:pt modelId="{2167898A-6A59-4CBF-9D12-3EF9C078535C}" type="parTrans" cxnId="{B38DA306-568D-4C8F-8441-A431F2EB310E}">
      <dgm:prSet/>
      <dgm:spPr/>
      <dgm:t>
        <a:bodyPr/>
        <a:lstStyle/>
        <a:p>
          <a:endParaRPr lang="et-EE"/>
        </a:p>
      </dgm:t>
    </dgm:pt>
    <dgm:pt modelId="{6723A98D-162A-4181-BA11-E33147AE464A}" type="sibTrans" cxnId="{B38DA306-568D-4C8F-8441-A431F2EB310E}">
      <dgm:prSet/>
      <dgm:spPr/>
      <dgm:t>
        <a:bodyPr/>
        <a:lstStyle/>
        <a:p>
          <a:endParaRPr lang="et-EE"/>
        </a:p>
      </dgm:t>
    </dgm:pt>
    <dgm:pt modelId="{C8B22F11-D030-491F-A454-60450466B5C9}" type="asst">
      <dgm:prSet custT="1"/>
      <dgm:spPr>
        <a:solidFill>
          <a:schemeClr val="tx2"/>
        </a:solidFill>
      </dgm:spPr>
      <dgm:t>
        <a:bodyPr/>
        <a:lstStyle/>
        <a:p>
          <a:r>
            <a:rPr lang="et-EE" sz="1200" dirty="0" smtClean="0"/>
            <a:t>Full paediatric development</a:t>
          </a:r>
          <a:endParaRPr lang="et-EE" sz="1200" dirty="0"/>
        </a:p>
      </dgm:t>
    </dgm:pt>
    <dgm:pt modelId="{F3E1CCF5-3EB8-4C91-BC09-C50BA828A584}" type="parTrans" cxnId="{5953CDF8-EAC5-45BB-B8B4-DE8D4F6B7E50}">
      <dgm:prSet/>
      <dgm:spPr/>
      <dgm:t>
        <a:bodyPr/>
        <a:lstStyle/>
        <a:p>
          <a:endParaRPr lang="et-EE"/>
        </a:p>
      </dgm:t>
    </dgm:pt>
    <dgm:pt modelId="{40A327F5-8580-411C-B030-10DEAC7A6783}" type="sibTrans" cxnId="{5953CDF8-EAC5-45BB-B8B4-DE8D4F6B7E50}">
      <dgm:prSet/>
      <dgm:spPr/>
      <dgm:t>
        <a:bodyPr/>
        <a:lstStyle/>
        <a:p>
          <a:endParaRPr lang="et-EE"/>
        </a:p>
      </dgm:t>
    </dgm:pt>
    <dgm:pt modelId="{C71122C6-AE01-4A61-8A30-C07F8A3E21B6}" type="asst">
      <dgm:prSet custT="1"/>
      <dgm:spPr>
        <a:solidFill>
          <a:schemeClr val="tx2"/>
        </a:solidFill>
      </dgm:spPr>
      <dgm:t>
        <a:bodyPr/>
        <a:lstStyle/>
        <a:p>
          <a:r>
            <a:rPr lang="et-EE" sz="1200" dirty="0" smtClean="0"/>
            <a:t>Partial paediatric development</a:t>
          </a:r>
          <a:endParaRPr lang="et-EE" sz="1200" dirty="0"/>
        </a:p>
      </dgm:t>
    </dgm:pt>
    <dgm:pt modelId="{A6100B8A-993F-43A1-8835-7C0A5AE3FF33}" type="parTrans" cxnId="{F0B98059-DECB-484C-92B2-ADD9BC993F95}">
      <dgm:prSet/>
      <dgm:spPr/>
      <dgm:t>
        <a:bodyPr/>
        <a:lstStyle/>
        <a:p>
          <a:endParaRPr lang="et-EE"/>
        </a:p>
      </dgm:t>
    </dgm:pt>
    <dgm:pt modelId="{D59FCFDF-5AD4-4347-8FC9-C7B83EC41CF2}" type="sibTrans" cxnId="{F0B98059-DECB-484C-92B2-ADD9BC993F95}">
      <dgm:prSet/>
      <dgm:spPr/>
      <dgm:t>
        <a:bodyPr/>
        <a:lstStyle/>
        <a:p>
          <a:endParaRPr lang="et-EE"/>
        </a:p>
      </dgm:t>
    </dgm:pt>
    <dgm:pt modelId="{257F7EA4-0B3D-4C11-B530-5D1BE71DCCB0}" type="asst">
      <dgm:prSet custT="1"/>
      <dgm:spPr>
        <a:solidFill>
          <a:srgbClr val="C00000"/>
        </a:solidFill>
      </dgm:spPr>
      <dgm:t>
        <a:bodyPr/>
        <a:lstStyle/>
        <a:p>
          <a:r>
            <a:rPr lang="et-EE" sz="1400" dirty="0" smtClean="0"/>
            <a:t>Deferral</a:t>
          </a:r>
          <a:endParaRPr lang="et-EE" sz="1400" dirty="0"/>
        </a:p>
      </dgm:t>
    </dgm:pt>
    <dgm:pt modelId="{AC750409-035A-40A9-A8E4-62B4AB4DD37F}" type="parTrans" cxnId="{5D9BBCF0-94FD-47FB-A523-8CCF99B12B15}">
      <dgm:prSet/>
      <dgm:spPr/>
      <dgm:t>
        <a:bodyPr/>
        <a:lstStyle/>
        <a:p>
          <a:endParaRPr lang="et-EE"/>
        </a:p>
      </dgm:t>
    </dgm:pt>
    <dgm:pt modelId="{E3BBDEA1-CD1F-4A25-BE53-62579E65E24C}" type="sibTrans" cxnId="{5D9BBCF0-94FD-47FB-A523-8CCF99B12B15}">
      <dgm:prSet/>
      <dgm:spPr/>
      <dgm:t>
        <a:bodyPr/>
        <a:lstStyle/>
        <a:p>
          <a:endParaRPr lang="et-EE"/>
        </a:p>
      </dgm:t>
    </dgm:pt>
    <dgm:pt modelId="{2266FA4D-9083-4BB6-8B4E-C7A9DBBB278B}" type="asst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t-EE" sz="1200" b="0" dirty="0" smtClean="0">
              <a:solidFill>
                <a:schemeClr val="tx1"/>
              </a:solidFill>
            </a:rPr>
            <a:t>PK studies</a:t>
          </a:r>
        </a:p>
        <a:p>
          <a:r>
            <a:rPr lang="et-EE" sz="1200" b="0" dirty="0" smtClean="0">
              <a:solidFill>
                <a:schemeClr val="tx1"/>
              </a:solidFill>
            </a:rPr>
            <a:t>Efficacy and safety</a:t>
          </a:r>
          <a:endParaRPr lang="et-EE" sz="1200" b="0" dirty="0">
            <a:solidFill>
              <a:schemeClr val="tx1"/>
            </a:solidFill>
          </a:endParaRPr>
        </a:p>
      </dgm:t>
    </dgm:pt>
    <dgm:pt modelId="{6CCC00E8-F26D-41BF-80F5-3F6B140815B6}" type="parTrans" cxnId="{ED0BAEA8-D1C2-4FD7-9460-8DFC2D754E45}">
      <dgm:prSet/>
      <dgm:spPr/>
      <dgm:t>
        <a:bodyPr/>
        <a:lstStyle/>
        <a:p>
          <a:endParaRPr lang="et-EE"/>
        </a:p>
      </dgm:t>
    </dgm:pt>
    <dgm:pt modelId="{DB3C84DC-7B06-403C-AE7E-C0BB67C373C8}" type="sibTrans" cxnId="{ED0BAEA8-D1C2-4FD7-9460-8DFC2D754E45}">
      <dgm:prSet/>
      <dgm:spPr/>
      <dgm:t>
        <a:bodyPr/>
        <a:lstStyle/>
        <a:p>
          <a:endParaRPr lang="et-EE"/>
        </a:p>
      </dgm:t>
    </dgm:pt>
    <dgm:pt modelId="{30F3618C-0DC0-4893-A4E9-014F4590BE88}" type="asst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t-EE" sz="1200" dirty="0" smtClean="0">
              <a:solidFill>
                <a:schemeClr val="tx1"/>
              </a:solidFill>
            </a:rPr>
            <a:t>PK studies</a:t>
          </a:r>
        </a:p>
        <a:p>
          <a:r>
            <a:rPr lang="et-EE" sz="1200" dirty="0" smtClean="0">
              <a:solidFill>
                <a:schemeClr val="tx1"/>
              </a:solidFill>
            </a:rPr>
            <a:t>PD based extrapolation</a:t>
          </a:r>
          <a:endParaRPr lang="et-EE" sz="1200" dirty="0">
            <a:solidFill>
              <a:schemeClr val="tx1"/>
            </a:solidFill>
          </a:endParaRPr>
        </a:p>
      </dgm:t>
    </dgm:pt>
    <dgm:pt modelId="{869E39C7-9DAA-491B-A562-0DCB65F97E55}" type="parTrans" cxnId="{5119674A-7E65-437D-914D-CB89F81624CD}">
      <dgm:prSet/>
      <dgm:spPr/>
      <dgm:t>
        <a:bodyPr/>
        <a:lstStyle/>
        <a:p>
          <a:endParaRPr lang="et-EE"/>
        </a:p>
      </dgm:t>
    </dgm:pt>
    <dgm:pt modelId="{8DA41074-A1D8-4FD3-914E-F3E0EC7F2860}" type="sibTrans" cxnId="{5119674A-7E65-437D-914D-CB89F81624CD}">
      <dgm:prSet/>
      <dgm:spPr/>
      <dgm:t>
        <a:bodyPr/>
        <a:lstStyle/>
        <a:p>
          <a:endParaRPr lang="et-EE"/>
        </a:p>
      </dgm:t>
    </dgm:pt>
    <dgm:pt modelId="{C979A0D8-AC32-482E-893F-A67145C436FC}" type="pres">
      <dgm:prSet presAssocID="{01B7EFDD-CBF3-4165-A487-7D3E32BBEE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FD128495-12FA-45B6-A674-6CC4BCFF71C7}" type="pres">
      <dgm:prSet presAssocID="{F848547F-08EF-41A1-9A1D-630CEDD9BC0F}" presName="hierRoot1" presStyleCnt="0">
        <dgm:presLayoutVars>
          <dgm:hierBranch val="init"/>
        </dgm:presLayoutVars>
      </dgm:prSet>
      <dgm:spPr/>
    </dgm:pt>
    <dgm:pt modelId="{22525EB5-5F8C-443F-9E5C-0517DCB1ECE1}" type="pres">
      <dgm:prSet presAssocID="{F848547F-08EF-41A1-9A1D-630CEDD9BC0F}" presName="rootComposite1" presStyleCnt="0"/>
      <dgm:spPr/>
    </dgm:pt>
    <dgm:pt modelId="{20890CFA-3D0A-46DE-804B-2A4319A2E255}" type="pres">
      <dgm:prSet presAssocID="{F848547F-08EF-41A1-9A1D-630CEDD9BC0F}" presName="rootText1" presStyleLbl="node0" presStyleIdx="0" presStyleCnt="1" custScaleX="2000000" custScaleY="241239" custLinFactX="1488" custLinFactY="-100000" custLinFactNeighborX="100000" custLinFactNeighborY="-118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B3B35F-9B72-4C27-A9A2-629ACAFCEAD4}" type="pres">
      <dgm:prSet presAssocID="{F848547F-08EF-41A1-9A1D-630CEDD9BC0F}" presName="rootConnector1" presStyleLbl="node1" presStyleIdx="0" presStyleCnt="0"/>
      <dgm:spPr/>
      <dgm:t>
        <a:bodyPr/>
        <a:lstStyle/>
        <a:p>
          <a:endParaRPr lang="et-EE"/>
        </a:p>
      </dgm:t>
    </dgm:pt>
    <dgm:pt modelId="{121AA42B-ED88-462B-814C-67BBA6F7F267}" type="pres">
      <dgm:prSet presAssocID="{F848547F-08EF-41A1-9A1D-630CEDD9BC0F}" presName="hierChild2" presStyleCnt="0"/>
      <dgm:spPr/>
    </dgm:pt>
    <dgm:pt modelId="{42D40D99-BBC3-4CE5-A2B0-9B919BA7ACCD}" type="pres">
      <dgm:prSet presAssocID="{F848547F-08EF-41A1-9A1D-630CEDD9BC0F}" presName="hierChild3" presStyleCnt="0"/>
      <dgm:spPr/>
    </dgm:pt>
    <dgm:pt modelId="{27BB285C-EAF2-43FC-804A-2760515A1345}" type="pres">
      <dgm:prSet presAssocID="{800EAA1E-F2CC-4DDB-ADC4-4FF2A73600D9}" presName="Name111" presStyleLbl="parChTrans1D2" presStyleIdx="0" presStyleCnt="2"/>
      <dgm:spPr/>
      <dgm:t>
        <a:bodyPr/>
        <a:lstStyle/>
        <a:p>
          <a:endParaRPr lang="et-EE"/>
        </a:p>
      </dgm:t>
    </dgm:pt>
    <dgm:pt modelId="{56724A2B-544D-478B-8FA8-D64720E54B6E}" type="pres">
      <dgm:prSet presAssocID="{6C1B8E23-8320-4497-9C6E-AAAD94592BED}" presName="hierRoot3" presStyleCnt="0">
        <dgm:presLayoutVars>
          <dgm:hierBranch val="init"/>
        </dgm:presLayoutVars>
      </dgm:prSet>
      <dgm:spPr/>
    </dgm:pt>
    <dgm:pt modelId="{A1924434-13D9-475E-9CBC-6B92D2BE7D0D}" type="pres">
      <dgm:prSet presAssocID="{6C1B8E23-8320-4497-9C6E-AAAD94592BED}" presName="rootComposite3" presStyleCnt="0"/>
      <dgm:spPr/>
    </dgm:pt>
    <dgm:pt modelId="{867C7A18-6588-420A-A93B-44BED5EDDED7}" type="pres">
      <dgm:prSet presAssocID="{6C1B8E23-8320-4497-9C6E-AAAD94592BED}" presName="rootText3" presStyleLbl="asst1" presStyleIdx="0" presStyleCnt="3" custScaleX="344677" custScaleY="366399" custLinFactNeighborX="-3670" custLinFactNeighborY="-16076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54FAC266-6AAC-4F07-86DA-954B417702BE}" type="pres">
      <dgm:prSet presAssocID="{6C1B8E23-8320-4497-9C6E-AAAD94592BED}" presName="rootConnector3" presStyleLbl="asst1" presStyleIdx="0" presStyleCnt="3"/>
      <dgm:spPr/>
      <dgm:t>
        <a:bodyPr/>
        <a:lstStyle/>
        <a:p>
          <a:endParaRPr lang="et-EE"/>
        </a:p>
      </dgm:t>
    </dgm:pt>
    <dgm:pt modelId="{488DE56A-C129-4F36-BE41-339837C83FA3}" type="pres">
      <dgm:prSet presAssocID="{6C1B8E23-8320-4497-9C6E-AAAD94592BED}" presName="hierChild6" presStyleCnt="0"/>
      <dgm:spPr/>
    </dgm:pt>
    <dgm:pt modelId="{32AF757F-9898-4694-821E-B578917865BC}" type="pres">
      <dgm:prSet presAssocID="{6C1B8E23-8320-4497-9C6E-AAAD94592BED}" presName="hierChild7" presStyleCnt="0"/>
      <dgm:spPr/>
    </dgm:pt>
    <dgm:pt modelId="{2ADF878F-B90C-4A0C-A49D-A4D9FF821969}" type="pres">
      <dgm:prSet presAssocID="{99374520-D74F-4619-A301-813E255D658C}" presName="Name111" presStyleLbl="parChTrans1D3" presStyleIdx="0" presStyleCnt="4"/>
      <dgm:spPr/>
      <dgm:t>
        <a:bodyPr/>
        <a:lstStyle/>
        <a:p>
          <a:endParaRPr lang="et-EE"/>
        </a:p>
      </dgm:t>
    </dgm:pt>
    <dgm:pt modelId="{93DD9066-D2CD-4BC3-8CA6-235C46FB8486}" type="pres">
      <dgm:prSet presAssocID="{C1B1F026-BFCF-42C9-B283-8B4F190B1083}" presName="hierRoot3" presStyleCnt="0">
        <dgm:presLayoutVars>
          <dgm:hierBranch val="init"/>
        </dgm:presLayoutVars>
      </dgm:prSet>
      <dgm:spPr/>
    </dgm:pt>
    <dgm:pt modelId="{A25FCF59-DED0-401A-B075-183532034A77}" type="pres">
      <dgm:prSet presAssocID="{C1B1F026-BFCF-42C9-B283-8B4F190B1083}" presName="rootComposite3" presStyleCnt="0"/>
      <dgm:spPr/>
    </dgm:pt>
    <dgm:pt modelId="{FB43D1A0-6FAA-4ED0-99B1-7EECAF2EE4BC}" type="pres">
      <dgm:prSet presAssocID="{C1B1F026-BFCF-42C9-B283-8B4F190B1083}" presName="rootText3" presStyleLbl="asst1" presStyleIdx="1" presStyleCnt="3" custScaleX="640020" custScaleY="561338" custLinFactY="35089" custLinFactNeighborX="-20417" custLinFactNeighborY="100000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DB30A262-B5CB-4D3A-9792-11B258EF49E0}" type="pres">
      <dgm:prSet presAssocID="{C1B1F026-BFCF-42C9-B283-8B4F190B1083}" presName="rootConnector3" presStyleLbl="asst1" presStyleIdx="1" presStyleCnt="3"/>
      <dgm:spPr/>
      <dgm:t>
        <a:bodyPr/>
        <a:lstStyle/>
        <a:p>
          <a:endParaRPr lang="et-EE"/>
        </a:p>
      </dgm:t>
    </dgm:pt>
    <dgm:pt modelId="{B96FD5A9-D58B-4ECE-913B-220AB5A0FC6B}" type="pres">
      <dgm:prSet presAssocID="{C1B1F026-BFCF-42C9-B283-8B4F190B1083}" presName="hierChild6" presStyleCnt="0"/>
      <dgm:spPr/>
    </dgm:pt>
    <dgm:pt modelId="{695C3B11-2DCD-4CED-8F85-B7164D4D65E6}" type="pres">
      <dgm:prSet presAssocID="{C1B1F026-BFCF-42C9-B283-8B4F190B1083}" presName="hierChild7" presStyleCnt="0"/>
      <dgm:spPr/>
    </dgm:pt>
    <dgm:pt modelId="{433D354C-6394-461C-9DE6-C6A8CF8C6B09}" type="pres">
      <dgm:prSet presAssocID="{B50917C2-2AFD-403F-9B35-50CD5505EA6B}" presName="Name111" presStyleLbl="parChTrans1D2" presStyleIdx="1" presStyleCnt="2"/>
      <dgm:spPr/>
      <dgm:t>
        <a:bodyPr/>
        <a:lstStyle/>
        <a:p>
          <a:endParaRPr lang="et-EE"/>
        </a:p>
      </dgm:t>
    </dgm:pt>
    <dgm:pt modelId="{66E859BF-3A59-4E30-89FD-22355D8A5BB1}" type="pres">
      <dgm:prSet presAssocID="{2CD36AF5-8947-4287-AB36-6126228AAA37}" presName="hierRoot3" presStyleCnt="0">
        <dgm:presLayoutVars>
          <dgm:hierBranch val="init"/>
        </dgm:presLayoutVars>
      </dgm:prSet>
      <dgm:spPr/>
    </dgm:pt>
    <dgm:pt modelId="{0E5043E4-683F-4865-8A0B-D0E2DF9CEEC1}" type="pres">
      <dgm:prSet presAssocID="{2CD36AF5-8947-4287-AB36-6126228AAA37}" presName="rootComposite3" presStyleCnt="0"/>
      <dgm:spPr/>
    </dgm:pt>
    <dgm:pt modelId="{417EB783-511E-458D-98CE-58DF419AF642}" type="pres">
      <dgm:prSet presAssocID="{2CD36AF5-8947-4287-AB36-6126228AAA37}" presName="rootText3" presStyleLbl="asst1" presStyleIdx="2" presStyleCnt="3" custScaleX="408454" custScaleY="385429" custLinFactNeighborX="-8504" custLinFactNeighborY="-555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05033B-073C-4480-8069-0AB9EF5F9883}" type="pres">
      <dgm:prSet presAssocID="{2CD36AF5-8947-4287-AB36-6126228AAA37}" presName="rootConnector3" presStyleLbl="asst1" presStyleIdx="2" presStyleCnt="3"/>
      <dgm:spPr/>
      <dgm:t>
        <a:bodyPr/>
        <a:lstStyle/>
        <a:p>
          <a:endParaRPr lang="et-EE"/>
        </a:p>
      </dgm:t>
    </dgm:pt>
    <dgm:pt modelId="{0A51F886-7E7B-49F1-BAAD-28B06C8FC8F0}" type="pres">
      <dgm:prSet presAssocID="{2CD36AF5-8947-4287-AB36-6126228AAA37}" presName="hierChild6" presStyleCnt="0"/>
      <dgm:spPr/>
    </dgm:pt>
    <dgm:pt modelId="{2E370EC7-5E45-4444-9405-9F9AF568EE25}" type="pres">
      <dgm:prSet presAssocID="{DADBDD51-43BD-4CD5-BE37-2360A44A5FB3}" presName="Name37" presStyleLbl="parChTrans1D3" presStyleIdx="1" presStyleCnt="4"/>
      <dgm:spPr/>
      <dgm:t>
        <a:bodyPr/>
        <a:lstStyle/>
        <a:p>
          <a:endParaRPr lang="et-EE"/>
        </a:p>
      </dgm:t>
    </dgm:pt>
    <dgm:pt modelId="{78B0BC71-91F6-450B-8439-585722D2083F}" type="pres">
      <dgm:prSet presAssocID="{6B9E5CE2-A62A-4616-8205-70BC12302221}" presName="hierRoot2" presStyleCnt="0">
        <dgm:presLayoutVars>
          <dgm:hierBranch val="init"/>
        </dgm:presLayoutVars>
      </dgm:prSet>
      <dgm:spPr/>
    </dgm:pt>
    <dgm:pt modelId="{DCFF8C4C-A3E8-4A55-9E68-5A747431119C}" type="pres">
      <dgm:prSet presAssocID="{6B9E5CE2-A62A-4616-8205-70BC12302221}" presName="rootComposite" presStyleCnt="0"/>
      <dgm:spPr/>
    </dgm:pt>
    <dgm:pt modelId="{2DE3E345-56A3-4146-BBF4-5B7383CD3061}" type="pres">
      <dgm:prSet presAssocID="{6B9E5CE2-A62A-4616-8205-70BC12302221}" presName="rootText" presStyleLbl="node3" presStyleIdx="0" presStyleCnt="3" custScaleX="617315" custScaleY="373469" custLinFactNeighborX="-10403" custLinFactNeighborY="88996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CDA6121F-558E-43D9-B077-17D4FA0B49B9}" type="pres">
      <dgm:prSet presAssocID="{6B9E5CE2-A62A-4616-8205-70BC12302221}" presName="rootConnector" presStyleLbl="node3" presStyleIdx="0" presStyleCnt="3"/>
      <dgm:spPr/>
      <dgm:t>
        <a:bodyPr/>
        <a:lstStyle/>
        <a:p>
          <a:endParaRPr lang="et-EE"/>
        </a:p>
      </dgm:t>
    </dgm:pt>
    <dgm:pt modelId="{5469D79E-FFCA-4FE1-8684-9132E6D18EB6}" type="pres">
      <dgm:prSet presAssocID="{6B9E5CE2-A62A-4616-8205-70BC12302221}" presName="hierChild4" presStyleCnt="0"/>
      <dgm:spPr/>
    </dgm:pt>
    <dgm:pt modelId="{94DDC510-4A98-457A-A167-F7FBF702363A}" type="pres">
      <dgm:prSet presAssocID="{6B9E5CE2-A62A-4616-8205-70BC12302221}" presName="hierChild5" presStyleCnt="0"/>
      <dgm:spPr/>
    </dgm:pt>
    <dgm:pt modelId="{32A2A714-6233-4FAB-8492-95505336A416}" type="pres">
      <dgm:prSet presAssocID="{F3E1CCF5-3EB8-4C91-BC09-C50BA828A584}" presName="Name111" presStyleLbl="parChTrans1D4" presStyleIdx="0" presStyleCnt="5"/>
      <dgm:spPr/>
      <dgm:t>
        <a:bodyPr/>
        <a:lstStyle/>
        <a:p>
          <a:endParaRPr lang="et-EE"/>
        </a:p>
      </dgm:t>
    </dgm:pt>
    <dgm:pt modelId="{C4FF17F5-A189-4B07-9DBF-9D08B705F02A}" type="pres">
      <dgm:prSet presAssocID="{C8B22F11-D030-491F-A454-60450466B5C9}" presName="hierRoot3" presStyleCnt="0">
        <dgm:presLayoutVars>
          <dgm:hierBranch val="init"/>
        </dgm:presLayoutVars>
      </dgm:prSet>
      <dgm:spPr/>
    </dgm:pt>
    <dgm:pt modelId="{71E7B44D-413C-406B-9D08-6701899A2718}" type="pres">
      <dgm:prSet presAssocID="{C8B22F11-D030-491F-A454-60450466B5C9}" presName="rootComposite3" presStyleCnt="0"/>
      <dgm:spPr/>
    </dgm:pt>
    <dgm:pt modelId="{4B3931A1-2C7C-46EC-871E-2BB467D9FFF1}" type="pres">
      <dgm:prSet presAssocID="{C8B22F11-D030-491F-A454-60450466B5C9}" presName="rootText3" presStyleLbl="asst3" presStyleIdx="0" presStyleCnt="5" custScaleX="466936" custScaleY="330619" custLinFactX="-16505" custLinFactY="100000" custLinFactNeighborX="-100000" custLinFactNeighborY="17793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CE526456-CB4B-49F7-8446-27D2078AE998}" type="pres">
      <dgm:prSet presAssocID="{C8B22F11-D030-491F-A454-60450466B5C9}" presName="rootConnector3" presStyleLbl="asst3" presStyleIdx="0" presStyleCnt="5"/>
      <dgm:spPr/>
      <dgm:t>
        <a:bodyPr/>
        <a:lstStyle/>
        <a:p>
          <a:endParaRPr lang="et-EE"/>
        </a:p>
      </dgm:t>
    </dgm:pt>
    <dgm:pt modelId="{62C6E6A1-27ED-4B82-8EA0-CFD68B3EB3F0}" type="pres">
      <dgm:prSet presAssocID="{C8B22F11-D030-491F-A454-60450466B5C9}" presName="hierChild6" presStyleCnt="0"/>
      <dgm:spPr/>
    </dgm:pt>
    <dgm:pt modelId="{D793C9CC-C8A6-4D67-8AEC-7F017856CEDA}" type="pres">
      <dgm:prSet presAssocID="{C8B22F11-D030-491F-A454-60450466B5C9}" presName="hierChild7" presStyleCnt="0"/>
      <dgm:spPr/>
    </dgm:pt>
    <dgm:pt modelId="{77E8AC77-B0A5-48C3-B16B-E3614290A61F}" type="pres">
      <dgm:prSet presAssocID="{6CCC00E8-F26D-41BF-80F5-3F6B140815B6}" presName="Name111" presStyleLbl="parChTrans1D4" presStyleIdx="1" presStyleCnt="5"/>
      <dgm:spPr/>
      <dgm:t>
        <a:bodyPr/>
        <a:lstStyle/>
        <a:p>
          <a:endParaRPr lang="et-EE"/>
        </a:p>
      </dgm:t>
    </dgm:pt>
    <dgm:pt modelId="{4F2854A0-0D8B-4601-A777-12A5ED39D5D3}" type="pres">
      <dgm:prSet presAssocID="{2266FA4D-9083-4BB6-8B4E-C7A9DBBB278B}" presName="hierRoot3" presStyleCnt="0">
        <dgm:presLayoutVars>
          <dgm:hierBranch val="init"/>
        </dgm:presLayoutVars>
      </dgm:prSet>
      <dgm:spPr/>
    </dgm:pt>
    <dgm:pt modelId="{AB51571A-9ECB-4AA2-A2A3-103378CD5D47}" type="pres">
      <dgm:prSet presAssocID="{2266FA4D-9083-4BB6-8B4E-C7A9DBBB278B}" presName="rootComposite3" presStyleCnt="0"/>
      <dgm:spPr/>
    </dgm:pt>
    <dgm:pt modelId="{99DF7F33-8585-4513-BFC5-461056AC68C5}" type="pres">
      <dgm:prSet presAssocID="{2266FA4D-9083-4BB6-8B4E-C7A9DBBB278B}" presName="rootText3" presStyleLbl="asst3" presStyleIdx="1" presStyleCnt="5" custScaleX="525444" custScaleY="622007" custLinFactY="392931" custLinFactNeighborX="-78047" custLinFactNeighborY="400000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657DDA78-39AA-4A6D-9BB8-6E204F222610}" type="pres">
      <dgm:prSet presAssocID="{2266FA4D-9083-4BB6-8B4E-C7A9DBBB278B}" presName="rootConnector3" presStyleLbl="asst3" presStyleIdx="1" presStyleCnt="5"/>
      <dgm:spPr/>
      <dgm:t>
        <a:bodyPr/>
        <a:lstStyle/>
        <a:p>
          <a:endParaRPr lang="et-EE"/>
        </a:p>
      </dgm:t>
    </dgm:pt>
    <dgm:pt modelId="{80A6F669-67AB-4939-A66B-6437495AE300}" type="pres">
      <dgm:prSet presAssocID="{2266FA4D-9083-4BB6-8B4E-C7A9DBBB278B}" presName="hierChild6" presStyleCnt="0"/>
      <dgm:spPr/>
    </dgm:pt>
    <dgm:pt modelId="{F5B20BE8-2402-4574-B19F-438600C4A6A4}" type="pres">
      <dgm:prSet presAssocID="{2266FA4D-9083-4BB6-8B4E-C7A9DBBB278B}" presName="hierChild7" presStyleCnt="0"/>
      <dgm:spPr/>
    </dgm:pt>
    <dgm:pt modelId="{F20B3390-2709-4950-8295-40847AC5E876}" type="pres">
      <dgm:prSet presAssocID="{C251F444-6EFB-423F-A27F-150B2D12A5B9}" presName="Name37" presStyleLbl="parChTrans1D3" presStyleIdx="2" presStyleCnt="4"/>
      <dgm:spPr/>
      <dgm:t>
        <a:bodyPr/>
        <a:lstStyle/>
        <a:p>
          <a:endParaRPr lang="et-EE"/>
        </a:p>
      </dgm:t>
    </dgm:pt>
    <dgm:pt modelId="{BCBABE87-4DDA-4F50-8472-3E64A3B60ED3}" type="pres">
      <dgm:prSet presAssocID="{D2519222-781D-4EDE-8AC0-896B46E2A9CA}" presName="hierRoot2" presStyleCnt="0">
        <dgm:presLayoutVars>
          <dgm:hierBranch val="init"/>
        </dgm:presLayoutVars>
      </dgm:prSet>
      <dgm:spPr/>
    </dgm:pt>
    <dgm:pt modelId="{904DD7D2-1922-4640-9E9A-436DE2DD1692}" type="pres">
      <dgm:prSet presAssocID="{D2519222-781D-4EDE-8AC0-896B46E2A9CA}" presName="rootComposite" presStyleCnt="0"/>
      <dgm:spPr/>
    </dgm:pt>
    <dgm:pt modelId="{C8874DE7-D65F-47DF-B5EA-808744821445}" type="pres">
      <dgm:prSet presAssocID="{D2519222-781D-4EDE-8AC0-896B46E2A9CA}" presName="rootText" presStyleLbl="node3" presStyleIdx="1" presStyleCnt="3" custScaleX="572927" custScaleY="363956" custLinFactNeighborX="-74577" custLinFactNeighborY="88996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BFA19A72-6436-49BA-90B5-E1135C6C0C26}" type="pres">
      <dgm:prSet presAssocID="{D2519222-781D-4EDE-8AC0-896B46E2A9CA}" presName="rootConnector" presStyleLbl="node3" presStyleIdx="1" presStyleCnt="3"/>
      <dgm:spPr/>
      <dgm:t>
        <a:bodyPr/>
        <a:lstStyle/>
        <a:p>
          <a:endParaRPr lang="et-EE"/>
        </a:p>
      </dgm:t>
    </dgm:pt>
    <dgm:pt modelId="{4CF317BA-AFF4-4D9C-A2D4-B776F66B1AF0}" type="pres">
      <dgm:prSet presAssocID="{D2519222-781D-4EDE-8AC0-896B46E2A9CA}" presName="hierChild4" presStyleCnt="0"/>
      <dgm:spPr/>
    </dgm:pt>
    <dgm:pt modelId="{075CC6EB-517B-447B-A55A-DBC44343975D}" type="pres">
      <dgm:prSet presAssocID="{D2519222-781D-4EDE-8AC0-896B46E2A9CA}" presName="hierChild5" presStyleCnt="0"/>
      <dgm:spPr/>
    </dgm:pt>
    <dgm:pt modelId="{FD96AE70-D3BA-4150-9B8D-94B4A9F3A8C1}" type="pres">
      <dgm:prSet presAssocID="{A6100B8A-993F-43A1-8835-7C0A5AE3FF33}" presName="Name111" presStyleLbl="parChTrans1D4" presStyleIdx="2" presStyleCnt="5"/>
      <dgm:spPr/>
      <dgm:t>
        <a:bodyPr/>
        <a:lstStyle/>
        <a:p>
          <a:endParaRPr lang="et-EE"/>
        </a:p>
      </dgm:t>
    </dgm:pt>
    <dgm:pt modelId="{7D578952-8E4A-4403-A392-348D3F6E6C2F}" type="pres">
      <dgm:prSet presAssocID="{C71122C6-AE01-4A61-8A30-C07F8A3E21B6}" presName="hierRoot3" presStyleCnt="0">
        <dgm:presLayoutVars>
          <dgm:hierBranch val="init"/>
        </dgm:presLayoutVars>
      </dgm:prSet>
      <dgm:spPr/>
    </dgm:pt>
    <dgm:pt modelId="{BCCF1B69-092D-4268-B49B-63845C83DE95}" type="pres">
      <dgm:prSet presAssocID="{C71122C6-AE01-4A61-8A30-C07F8A3E21B6}" presName="rootComposite3" presStyleCnt="0"/>
      <dgm:spPr/>
    </dgm:pt>
    <dgm:pt modelId="{2C8CAFC1-5A40-41DE-816D-B77081DBB627}" type="pres">
      <dgm:prSet presAssocID="{C71122C6-AE01-4A61-8A30-C07F8A3E21B6}" presName="rootText3" presStyleLbl="asst3" presStyleIdx="2" presStyleCnt="5" custScaleX="588396" custScaleY="318096" custLinFactY="102141" custLinFactNeighborX="41026" custLinFactNeighborY="200000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8CEDD319-92F9-479D-BDAF-474BF824002A}" type="pres">
      <dgm:prSet presAssocID="{C71122C6-AE01-4A61-8A30-C07F8A3E21B6}" presName="rootConnector3" presStyleLbl="asst3" presStyleIdx="2" presStyleCnt="5"/>
      <dgm:spPr/>
      <dgm:t>
        <a:bodyPr/>
        <a:lstStyle/>
        <a:p>
          <a:endParaRPr lang="et-EE"/>
        </a:p>
      </dgm:t>
    </dgm:pt>
    <dgm:pt modelId="{0EA618A5-6648-49E4-A7E4-4DBB2DF0E897}" type="pres">
      <dgm:prSet presAssocID="{C71122C6-AE01-4A61-8A30-C07F8A3E21B6}" presName="hierChild6" presStyleCnt="0"/>
      <dgm:spPr/>
    </dgm:pt>
    <dgm:pt modelId="{6DD65C25-B4E5-4C39-9544-C4058EAA9935}" type="pres">
      <dgm:prSet presAssocID="{C71122C6-AE01-4A61-8A30-C07F8A3E21B6}" presName="hierChild7" presStyleCnt="0"/>
      <dgm:spPr/>
    </dgm:pt>
    <dgm:pt modelId="{6BC36A27-0C04-458A-99C6-AE5535FA5036}" type="pres">
      <dgm:prSet presAssocID="{869E39C7-9DAA-491B-A562-0DCB65F97E55}" presName="Name111" presStyleLbl="parChTrans1D4" presStyleIdx="3" presStyleCnt="5"/>
      <dgm:spPr/>
      <dgm:t>
        <a:bodyPr/>
        <a:lstStyle/>
        <a:p>
          <a:endParaRPr lang="et-EE"/>
        </a:p>
      </dgm:t>
    </dgm:pt>
    <dgm:pt modelId="{E747AAFA-FEB0-4D95-AEDB-8A97AD486A8D}" type="pres">
      <dgm:prSet presAssocID="{30F3618C-0DC0-4893-A4E9-014F4590BE88}" presName="hierRoot3" presStyleCnt="0">
        <dgm:presLayoutVars>
          <dgm:hierBranch val="init"/>
        </dgm:presLayoutVars>
      </dgm:prSet>
      <dgm:spPr/>
    </dgm:pt>
    <dgm:pt modelId="{DB800537-1116-411B-971B-C1B5CB6A755D}" type="pres">
      <dgm:prSet presAssocID="{30F3618C-0DC0-4893-A4E9-014F4590BE88}" presName="rootComposite3" presStyleCnt="0"/>
      <dgm:spPr/>
    </dgm:pt>
    <dgm:pt modelId="{EEFF34DD-8A2C-49C5-AB09-FFBF823A83D0}" type="pres">
      <dgm:prSet presAssocID="{30F3618C-0DC0-4893-A4E9-014F4590BE88}" presName="rootText3" presStyleLbl="asst3" presStyleIdx="3" presStyleCnt="5" custScaleX="627382" custScaleY="599971" custLinFactY="400000" custLinFactNeighborX="73176" custLinFactNeighborY="414967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C8D162EB-F458-4D48-8275-B8A91CB3439C}" type="pres">
      <dgm:prSet presAssocID="{30F3618C-0DC0-4893-A4E9-014F4590BE88}" presName="rootConnector3" presStyleLbl="asst3" presStyleIdx="3" presStyleCnt="5"/>
      <dgm:spPr/>
      <dgm:t>
        <a:bodyPr/>
        <a:lstStyle/>
        <a:p>
          <a:endParaRPr lang="et-EE"/>
        </a:p>
      </dgm:t>
    </dgm:pt>
    <dgm:pt modelId="{3E34F137-0D57-47B7-9D21-1B634CBAEFC8}" type="pres">
      <dgm:prSet presAssocID="{30F3618C-0DC0-4893-A4E9-014F4590BE88}" presName="hierChild6" presStyleCnt="0"/>
      <dgm:spPr/>
    </dgm:pt>
    <dgm:pt modelId="{61D61794-C413-4F49-83EB-58F9F546C76A}" type="pres">
      <dgm:prSet presAssocID="{30F3618C-0DC0-4893-A4E9-014F4590BE88}" presName="hierChild7" presStyleCnt="0"/>
      <dgm:spPr/>
    </dgm:pt>
    <dgm:pt modelId="{963F42E7-2A10-4142-903A-2D4CBA7FE145}" type="pres">
      <dgm:prSet presAssocID="{2167898A-6A59-4CBF-9D12-3EF9C078535C}" presName="Name37" presStyleLbl="parChTrans1D3" presStyleIdx="3" presStyleCnt="4"/>
      <dgm:spPr/>
      <dgm:t>
        <a:bodyPr/>
        <a:lstStyle/>
        <a:p>
          <a:endParaRPr lang="et-EE"/>
        </a:p>
      </dgm:t>
    </dgm:pt>
    <dgm:pt modelId="{68F36413-1E3A-45A3-A8B2-87C8A1529C58}" type="pres">
      <dgm:prSet presAssocID="{0845DDFF-4489-4C55-AFA6-E2A96FFB23FA}" presName="hierRoot2" presStyleCnt="0">
        <dgm:presLayoutVars>
          <dgm:hierBranch val="init"/>
        </dgm:presLayoutVars>
      </dgm:prSet>
      <dgm:spPr/>
    </dgm:pt>
    <dgm:pt modelId="{592A202E-E479-445C-A730-3318C6ECD46E}" type="pres">
      <dgm:prSet presAssocID="{0845DDFF-4489-4C55-AFA6-E2A96FFB23FA}" presName="rootComposite" presStyleCnt="0"/>
      <dgm:spPr/>
    </dgm:pt>
    <dgm:pt modelId="{6FDC9ABF-8C3E-4ED5-973A-71B59CBB1257}" type="pres">
      <dgm:prSet presAssocID="{0845DDFF-4489-4C55-AFA6-E2A96FFB23FA}" presName="rootText" presStyleLbl="node3" presStyleIdx="2" presStyleCnt="3" custScaleX="580469" custScaleY="340173" custLinFactNeighborX="-1372" custLinFactNeighborY="88996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A483B45-3949-437E-A477-017F319BF29B}" type="pres">
      <dgm:prSet presAssocID="{0845DDFF-4489-4C55-AFA6-E2A96FFB23FA}" presName="rootConnector" presStyleLbl="node3" presStyleIdx="2" presStyleCnt="3"/>
      <dgm:spPr/>
      <dgm:t>
        <a:bodyPr/>
        <a:lstStyle/>
        <a:p>
          <a:endParaRPr lang="et-EE"/>
        </a:p>
      </dgm:t>
    </dgm:pt>
    <dgm:pt modelId="{1DD27A09-0FA5-4A7A-99FA-14E33629D773}" type="pres">
      <dgm:prSet presAssocID="{0845DDFF-4489-4C55-AFA6-E2A96FFB23FA}" presName="hierChild4" presStyleCnt="0"/>
      <dgm:spPr/>
    </dgm:pt>
    <dgm:pt modelId="{281CA714-6E07-4D56-B814-BBAD2EF5D0DD}" type="pres">
      <dgm:prSet presAssocID="{0845DDFF-4489-4C55-AFA6-E2A96FFB23FA}" presName="hierChild5" presStyleCnt="0"/>
      <dgm:spPr/>
    </dgm:pt>
    <dgm:pt modelId="{622B0823-8A76-4C97-82D7-8E361BFF22C1}" type="pres">
      <dgm:prSet presAssocID="{AC750409-035A-40A9-A8E4-62B4AB4DD37F}" presName="Name111" presStyleLbl="parChTrans1D4" presStyleIdx="4" presStyleCnt="5"/>
      <dgm:spPr/>
      <dgm:t>
        <a:bodyPr/>
        <a:lstStyle/>
        <a:p>
          <a:endParaRPr lang="et-EE"/>
        </a:p>
      </dgm:t>
    </dgm:pt>
    <dgm:pt modelId="{6C1FD2DE-0A6F-42EF-BAA6-C238AF262E13}" type="pres">
      <dgm:prSet presAssocID="{257F7EA4-0B3D-4C11-B530-5D1BE71DCCB0}" presName="hierRoot3" presStyleCnt="0">
        <dgm:presLayoutVars>
          <dgm:hierBranch val="init"/>
        </dgm:presLayoutVars>
      </dgm:prSet>
      <dgm:spPr/>
    </dgm:pt>
    <dgm:pt modelId="{CBB6B032-1DCA-488E-8D03-FF72647185D3}" type="pres">
      <dgm:prSet presAssocID="{257F7EA4-0B3D-4C11-B530-5D1BE71DCCB0}" presName="rootComposite3" presStyleCnt="0"/>
      <dgm:spPr/>
    </dgm:pt>
    <dgm:pt modelId="{0715C353-1847-4FF4-9C39-AB15D226839B}" type="pres">
      <dgm:prSet presAssocID="{257F7EA4-0B3D-4C11-B530-5D1BE71DCCB0}" presName="rootText3" presStyleLbl="asst3" presStyleIdx="4" presStyleCnt="5" custScaleX="479845" custScaleY="322695" custLinFactX="70941" custLinFactY="102284" custLinFactNeighborX="100000" custLinFactNeighborY="200000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8EF5688-262E-4523-9CC3-9F622C130235}" type="pres">
      <dgm:prSet presAssocID="{257F7EA4-0B3D-4C11-B530-5D1BE71DCCB0}" presName="rootConnector3" presStyleLbl="asst3" presStyleIdx="4" presStyleCnt="5"/>
      <dgm:spPr/>
      <dgm:t>
        <a:bodyPr/>
        <a:lstStyle/>
        <a:p>
          <a:endParaRPr lang="et-EE"/>
        </a:p>
      </dgm:t>
    </dgm:pt>
    <dgm:pt modelId="{33A53A3F-F2F1-4091-A93F-1E32B189E26D}" type="pres">
      <dgm:prSet presAssocID="{257F7EA4-0B3D-4C11-B530-5D1BE71DCCB0}" presName="hierChild6" presStyleCnt="0"/>
      <dgm:spPr/>
    </dgm:pt>
    <dgm:pt modelId="{3F8117AD-876E-4214-AFF0-E882DBF6C7A1}" type="pres">
      <dgm:prSet presAssocID="{257F7EA4-0B3D-4C11-B530-5D1BE71DCCB0}" presName="hierChild7" presStyleCnt="0"/>
      <dgm:spPr/>
    </dgm:pt>
    <dgm:pt modelId="{E9603C90-8E6C-47E6-A795-854EA067C740}" type="pres">
      <dgm:prSet presAssocID="{2CD36AF5-8947-4287-AB36-6126228AAA37}" presName="hierChild7" presStyleCnt="0"/>
      <dgm:spPr/>
    </dgm:pt>
  </dgm:ptLst>
  <dgm:cxnLst>
    <dgm:cxn modelId="{F78C7E9D-B900-4C67-ADF8-236BFD30F1B2}" type="presOf" srcId="{0845DDFF-4489-4C55-AFA6-E2A96FFB23FA}" destId="{3A483B45-3949-437E-A477-017F319BF29B}" srcOrd="1" destOrd="0" presId="urn:microsoft.com/office/officeart/2005/8/layout/orgChart1"/>
    <dgm:cxn modelId="{E0BB2369-2532-413C-BBA3-60E135071667}" srcId="{F848547F-08EF-41A1-9A1D-630CEDD9BC0F}" destId="{6C1B8E23-8320-4497-9C6E-AAAD94592BED}" srcOrd="0" destOrd="0" parTransId="{800EAA1E-F2CC-4DDB-ADC4-4FF2A73600D9}" sibTransId="{8556CDA9-3CBB-43F0-9B2E-C7331F154159}"/>
    <dgm:cxn modelId="{68F57287-67BF-40DB-BDDF-34B567443FA0}" srcId="{2CD36AF5-8947-4287-AB36-6126228AAA37}" destId="{6B9E5CE2-A62A-4616-8205-70BC12302221}" srcOrd="0" destOrd="0" parTransId="{DADBDD51-43BD-4CD5-BE37-2360A44A5FB3}" sibTransId="{1E088484-D8E5-4CA7-A8F7-8E1971ADEA81}"/>
    <dgm:cxn modelId="{2AC981C3-E3C9-437A-897D-C670AF331403}" type="presOf" srcId="{99374520-D74F-4619-A301-813E255D658C}" destId="{2ADF878F-B90C-4A0C-A49D-A4D9FF821969}" srcOrd="0" destOrd="0" presId="urn:microsoft.com/office/officeart/2005/8/layout/orgChart1"/>
    <dgm:cxn modelId="{5953CDF8-EAC5-45BB-B8B4-DE8D4F6B7E50}" srcId="{6B9E5CE2-A62A-4616-8205-70BC12302221}" destId="{C8B22F11-D030-491F-A454-60450466B5C9}" srcOrd="0" destOrd="0" parTransId="{F3E1CCF5-3EB8-4C91-BC09-C50BA828A584}" sibTransId="{40A327F5-8580-411C-B030-10DEAC7A6783}"/>
    <dgm:cxn modelId="{5119674A-7E65-437D-914D-CB89F81624CD}" srcId="{C71122C6-AE01-4A61-8A30-C07F8A3E21B6}" destId="{30F3618C-0DC0-4893-A4E9-014F4590BE88}" srcOrd="0" destOrd="0" parTransId="{869E39C7-9DAA-491B-A562-0DCB65F97E55}" sibTransId="{8DA41074-A1D8-4FD3-914E-F3E0EC7F2860}"/>
    <dgm:cxn modelId="{D4DE93A8-3219-4BF5-98F5-1723AF7A43A7}" type="presOf" srcId="{F848547F-08EF-41A1-9A1D-630CEDD9BC0F}" destId="{EDB3B35F-9B72-4C27-A9A2-629ACAFCEAD4}" srcOrd="1" destOrd="0" presId="urn:microsoft.com/office/officeart/2005/8/layout/orgChart1"/>
    <dgm:cxn modelId="{73A13A70-ED1D-49A3-8A03-83ACB902F843}" srcId="{6C1B8E23-8320-4497-9C6E-AAAD94592BED}" destId="{C1B1F026-BFCF-42C9-B283-8B4F190B1083}" srcOrd="0" destOrd="0" parTransId="{99374520-D74F-4619-A301-813E255D658C}" sibTransId="{A05C1D6D-523A-4F1B-A614-09AA0A3DAEBF}"/>
    <dgm:cxn modelId="{CC97648F-506F-4C62-A8E3-F85BB35190EE}" type="presOf" srcId="{6B9E5CE2-A62A-4616-8205-70BC12302221}" destId="{2DE3E345-56A3-4146-BBF4-5B7383CD3061}" srcOrd="0" destOrd="0" presId="urn:microsoft.com/office/officeart/2005/8/layout/orgChart1"/>
    <dgm:cxn modelId="{B38DA306-568D-4C8F-8441-A431F2EB310E}" srcId="{2CD36AF5-8947-4287-AB36-6126228AAA37}" destId="{0845DDFF-4489-4C55-AFA6-E2A96FFB23FA}" srcOrd="2" destOrd="0" parTransId="{2167898A-6A59-4CBF-9D12-3EF9C078535C}" sibTransId="{6723A98D-162A-4181-BA11-E33147AE464A}"/>
    <dgm:cxn modelId="{901E7A6B-9A49-43E1-B8D4-F5C6CCC130E6}" type="presOf" srcId="{2CD36AF5-8947-4287-AB36-6126228AAA37}" destId="{417EB783-511E-458D-98CE-58DF419AF642}" srcOrd="0" destOrd="0" presId="urn:microsoft.com/office/officeart/2005/8/layout/orgChart1"/>
    <dgm:cxn modelId="{410DA752-291B-40A1-94A1-535F3A32C6FA}" type="presOf" srcId="{C8B22F11-D030-491F-A454-60450466B5C9}" destId="{4B3931A1-2C7C-46EC-871E-2BB467D9FFF1}" srcOrd="0" destOrd="0" presId="urn:microsoft.com/office/officeart/2005/8/layout/orgChart1"/>
    <dgm:cxn modelId="{8A32EE1A-5C7F-4D47-98DB-94CDC5ABA245}" type="presOf" srcId="{C1B1F026-BFCF-42C9-B283-8B4F190B1083}" destId="{DB30A262-B5CB-4D3A-9792-11B258EF49E0}" srcOrd="1" destOrd="0" presId="urn:microsoft.com/office/officeart/2005/8/layout/orgChart1"/>
    <dgm:cxn modelId="{C2680B41-17E6-4FC0-BE8C-42EB05AB33B7}" type="presOf" srcId="{2266FA4D-9083-4BB6-8B4E-C7A9DBBB278B}" destId="{99DF7F33-8585-4513-BFC5-461056AC68C5}" srcOrd="0" destOrd="0" presId="urn:microsoft.com/office/officeart/2005/8/layout/orgChart1"/>
    <dgm:cxn modelId="{A9573C35-F0C6-4B77-AF00-34E7990B00F2}" type="presOf" srcId="{C251F444-6EFB-423F-A27F-150B2D12A5B9}" destId="{F20B3390-2709-4950-8295-40847AC5E876}" srcOrd="0" destOrd="0" presId="urn:microsoft.com/office/officeart/2005/8/layout/orgChart1"/>
    <dgm:cxn modelId="{5D3970C6-37BF-4DA5-804A-8FE733358EE0}" type="presOf" srcId="{DADBDD51-43BD-4CD5-BE37-2360A44A5FB3}" destId="{2E370EC7-5E45-4444-9405-9F9AF568EE25}" srcOrd="0" destOrd="0" presId="urn:microsoft.com/office/officeart/2005/8/layout/orgChart1"/>
    <dgm:cxn modelId="{66D9FC31-A38C-4182-A2E8-0B6DCAA72E04}" type="presOf" srcId="{6CCC00E8-F26D-41BF-80F5-3F6B140815B6}" destId="{77E8AC77-B0A5-48C3-B16B-E3614290A61F}" srcOrd="0" destOrd="0" presId="urn:microsoft.com/office/officeart/2005/8/layout/orgChart1"/>
    <dgm:cxn modelId="{1B82038D-7670-4B3C-B89F-22AD9CB616F5}" type="presOf" srcId="{AC750409-035A-40A9-A8E4-62B4AB4DD37F}" destId="{622B0823-8A76-4C97-82D7-8E361BFF22C1}" srcOrd="0" destOrd="0" presId="urn:microsoft.com/office/officeart/2005/8/layout/orgChart1"/>
    <dgm:cxn modelId="{86B497EE-D13D-4925-AA88-251EC2E39FB8}" type="presOf" srcId="{800EAA1E-F2CC-4DDB-ADC4-4FF2A73600D9}" destId="{27BB285C-EAF2-43FC-804A-2760515A1345}" srcOrd="0" destOrd="0" presId="urn:microsoft.com/office/officeart/2005/8/layout/orgChart1"/>
    <dgm:cxn modelId="{1A14FCFE-F2DB-4C20-A14D-F860D802F674}" type="presOf" srcId="{A6100B8A-993F-43A1-8835-7C0A5AE3FF33}" destId="{FD96AE70-D3BA-4150-9B8D-94B4A9F3A8C1}" srcOrd="0" destOrd="0" presId="urn:microsoft.com/office/officeart/2005/8/layout/orgChart1"/>
    <dgm:cxn modelId="{1D43F996-BB1E-4FB3-B3A6-F7911CD7B7E0}" type="presOf" srcId="{6C1B8E23-8320-4497-9C6E-AAAD94592BED}" destId="{54FAC266-6AAC-4F07-86DA-954B417702BE}" srcOrd="1" destOrd="0" presId="urn:microsoft.com/office/officeart/2005/8/layout/orgChart1"/>
    <dgm:cxn modelId="{0F915E20-2AD1-4AE6-8181-B520E3120F98}" type="presOf" srcId="{C1B1F026-BFCF-42C9-B283-8B4F190B1083}" destId="{FB43D1A0-6FAA-4ED0-99B1-7EECAF2EE4BC}" srcOrd="0" destOrd="0" presId="urn:microsoft.com/office/officeart/2005/8/layout/orgChart1"/>
    <dgm:cxn modelId="{CA2B0541-51D8-49B4-B3F2-1633ECFF5A1A}" type="presOf" srcId="{6C1B8E23-8320-4497-9C6E-AAAD94592BED}" destId="{867C7A18-6588-420A-A93B-44BED5EDDED7}" srcOrd="0" destOrd="0" presId="urn:microsoft.com/office/officeart/2005/8/layout/orgChart1"/>
    <dgm:cxn modelId="{D7D14F76-FC0B-49A5-A8BF-E483C32E7FE3}" srcId="{01B7EFDD-CBF3-4165-A487-7D3E32BBEECF}" destId="{F848547F-08EF-41A1-9A1D-630CEDD9BC0F}" srcOrd="0" destOrd="0" parTransId="{B344214F-7701-4E52-B381-49868EE3879E}" sibTransId="{9C9D3447-8547-497A-BE1C-8D0F6E86725D}"/>
    <dgm:cxn modelId="{61EEBECA-8DAA-47B5-AD23-3F2A73BDAC67}" type="presOf" srcId="{869E39C7-9DAA-491B-A562-0DCB65F97E55}" destId="{6BC36A27-0C04-458A-99C6-AE5535FA5036}" srcOrd="0" destOrd="0" presId="urn:microsoft.com/office/officeart/2005/8/layout/orgChart1"/>
    <dgm:cxn modelId="{DC86F8DC-FCF7-41E6-9F83-ABCDD27E920B}" srcId="{2CD36AF5-8947-4287-AB36-6126228AAA37}" destId="{D2519222-781D-4EDE-8AC0-896B46E2A9CA}" srcOrd="1" destOrd="0" parTransId="{C251F444-6EFB-423F-A27F-150B2D12A5B9}" sibTransId="{677E78E4-2A12-4038-A665-2652149C922D}"/>
    <dgm:cxn modelId="{DD25A899-77D8-484C-88B4-FC632976F4DD}" type="presOf" srcId="{30F3618C-0DC0-4893-A4E9-014F4590BE88}" destId="{EEFF34DD-8A2C-49C5-AB09-FFBF823A83D0}" srcOrd="0" destOrd="0" presId="urn:microsoft.com/office/officeart/2005/8/layout/orgChart1"/>
    <dgm:cxn modelId="{3A990FEB-F12C-4982-B00A-BCB24E3725A6}" type="presOf" srcId="{0845DDFF-4489-4C55-AFA6-E2A96FFB23FA}" destId="{6FDC9ABF-8C3E-4ED5-973A-71B59CBB1257}" srcOrd="0" destOrd="0" presId="urn:microsoft.com/office/officeart/2005/8/layout/orgChart1"/>
    <dgm:cxn modelId="{B458AE1E-5294-4A35-8452-1BE6096BDA74}" type="presOf" srcId="{01B7EFDD-CBF3-4165-A487-7D3E32BBEECF}" destId="{C979A0D8-AC32-482E-893F-A67145C436FC}" srcOrd="0" destOrd="0" presId="urn:microsoft.com/office/officeart/2005/8/layout/orgChart1"/>
    <dgm:cxn modelId="{B74804DC-FF8F-4F6F-A0B0-AEDAB9C8FF3A}" type="presOf" srcId="{C71122C6-AE01-4A61-8A30-C07F8A3E21B6}" destId="{8CEDD319-92F9-479D-BDAF-474BF824002A}" srcOrd="1" destOrd="0" presId="urn:microsoft.com/office/officeart/2005/8/layout/orgChart1"/>
    <dgm:cxn modelId="{667E3A80-C966-44EE-BA18-D8E873178D3E}" type="presOf" srcId="{257F7EA4-0B3D-4C11-B530-5D1BE71DCCB0}" destId="{0715C353-1847-4FF4-9C39-AB15D226839B}" srcOrd="0" destOrd="0" presId="urn:microsoft.com/office/officeart/2005/8/layout/orgChart1"/>
    <dgm:cxn modelId="{1BED8B36-99FD-41B6-A23B-4D949A7E0314}" type="presOf" srcId="{F848547F-08EF-41A1-9A1D-630CEDD9BC0F}" destId="{20890CFA-3D0A-46DE-804B-2A4319A2E255}" srcOrd="0" destOrd="0" presId="urn:microsoft.com/office/officeart/2005/8/layout/orgChart1"/>
    <dgm:cxn modelId="{5D9BBCF0-94FD-47FB-A523-8CCF99B12B15}" srcId="{0845DDFF-4489-4C55-AFA6-E2A96FFB23FA}" destId="{257F7EA4-0B3D-4C11-B530-5D1BE71DCCB0}" srcOrd="0" destOrd="0" parTransId="{AC750409-035A-40A9-A8E4-62B4AB4DD37F}" sibTransId="{E3BBDEA1-CD1F-4A25-BE53-62579E65E24C}"/>
    <dgm:cxn modelId="{80206CB2-9091-461E-86FA-A0B050C32170}" type="presOf" srcId="{C71122C6-AE01-4A61-8A30-C07F8A3E21B6}" destId="{2C8CAFC1-5A40-41DE-816D-B77081DBB627}" srcOrd="0" destOrd="0" presId="urn:microsoft.com/office/officeart/2005/8/layout/orgChart1"/>
    <dgm:cxn modelId="{10799D6E-036F-46D1-81A3-3BFED003B189}" type="presOf" srcId="{257F7EA4-0B3D-4C11-B530-5D1BE71DCCB0}" destId="{38EF5688-262E-4523-9CC3-9F622C130235}" srcOrd="1" destOrd="0" presId="urn:microsoft.com/office/officeart/2005/8/layout/orgChart1"/>
    <dgm:cxn modelId="{9C345AEE-33FD-4411-9CFE-3F7E370F2CA9}" type="presOf" srcId="{2CD36AF5-8947-4287-AB36-6126228AAA37}" destId="{FD05033B-073C-4480-8069-0AB9EF5F9883}" srcOrd="1" destOrd="0" presId="urn:microsoft.com/office/officeart/2005/8/layout/orgChart1"/>
    <dgm:cxn modelId="{F0B98059-DECB-484C-92B2-ADD9BC993F95}" srcId="{D2519222-781D-4EDE-8AC0-896B46E2A9CA}" destId="{C71122C6-AE01-4A61-8A30-C07F8A3E21B6}" srcOrd="0" destOrd="0" parTransId="{A6100B8A-993F-43A1-8835-7C0A5AE3FF33}" sibTransId="{D59FCFDF-5AD4-4347-8FC9-C7B83EC41CF2}"/>
    <dgm:cxn modelId="{53AD73AC-BA64-4BF9-9C7F-440608C977B2}" srcId="{F848547F-08EF-41A1-9A1D-630CEDD9BC0F}" destId="{2CD36AF5-8947-4287-AB36-6126228AAA37}" srcOrd="1" destOrd="0" parTransId="{B50917C2-2AFD-403F-9B35-50CD5505EA6B}" sibTransId="{E999EC00-1DA3-4FA6-A858-FB764FAD6212}"/>
    <dgm:cxn modelId="{25845680-DC4A-4DA3-AFC8-0239BD2FFD35}" type="presOf" srcId="{D2519222-781D-4EDE-8AC0-896B46E2A9CA}" destId="{C8874DE7-D65F-47DF-B5EA-808744821445}" srcOrd="0" destOrd="0" presId="urn:microsoft.com/office/officeart/2005/8/layout/orgChart1"/>
    <dgm:cxn modelId="{ED0BAEA8-D1C2-4FD7-9460-8DFC2D754E45}" srcId="{C8B22F11-D030-491F-A454-60450466B5C9}" destId="{2266FA4D-9083-4BB6-8B4E-C7A9DBBB278B}" srcOrd="0" destOrd="0" parTransId="{6CCC00E8-F26D-41BF-80F5-3F6B140815B6}" sibTransId="{DB3C84DC-7B06-403C-AE7E-C0BB67C373C8}"/>
    <dgm:cxn modelId="{E8ADE697-C8D2-4E2E-BDB8-867C4984F53D}" type="presOf" srcId="{2266FA4D-9083-4BB6-8B4E-C7A9DBBB278B}" destId="{657DDA78-39AA-4A6D-9BB8-6E204F222610}" srcOrd="1" destOrd="0" presId="urn:microsoft.com/office/officeart/2005/8/layout/orgChart1"/>
    <dgm:cxn modelId="{640A2334-5DF7-412C-800B-D2D5B6E04F63}" type="presOf" srcId="{D2519222-781D-4EDE-8AC0-896B46E2A9CA}" destId="{BFA19A72-6436-49BA-90B5-E1135C6C0C26}" srcOrd="1" destOrd="0" presId="urn:microsoft.com/office/officeart/2005/8/layout/orgChart1"/>
    <dgm:cxn modelId="{C8975988-6755-4093-87BA-9CFDB011FDAA}" type="presOf" srcId="{B50917C2-2AFD-403F-9B35-50CD5505EA6B}" destId="{433D354C-6394-461C-9DE6-C6A8CF8C6B09}" srcOrd="0" destOrd="0" presId="urn:microsoft.com/office/officeart/2005/8/layout/orgChart1"/>
    <dgm:cxn modelId="{1F805342-8033-4F0D-B9E6-2E8BAA2BBC7C}" type="presOf" srcId="{30F3618C-0DC0-4893-A4E9-014F4590BE88}" destId="{C8D162EB-F458-4D48-8275-B8A91CB3439C}" srcOrd="1" destOrd="0" presId="urn:microsoft.com/office/officeart/2005/8/layout/orgChart1"/>
    <dgm:cxn modelId="{99FE9CCB-4976-4B2A-862D-7F0E66CDAA45}" type="presOf" srcId="{6B9E5CE2-A62A-4616-8205-70BC12302221}" destId="{CDA6121F-558E-43D9-B077-17D4FA0B49B9}" srcOrd="1" destOrd="0" presId="urn:microsoft.com/office/officeart/2005/8/layout/orgChart1"/>
    <dgm:cxn modelId="{25BAA825-B304-400E-BE6C-2441DD3498EC}" type="presOf" srcId="{2167898A-6A59-4CBF-9D12-3EF9C078535C}" destId="{963F42E7-2A10-4142-903A-2D4CBA7FE145}" srcOrd="0" destOrd="0" presId="urn:microsoft.com/office/officeart/2005/8/layout/orgChart1"/>
    <dgm:cxn modelId="{56879E6F-EDB5-4BF0-879C-03D14BA3C2CD}" type="presOf" srcId="{F3E1CCF5-3EB8-4C91-BC09-C50BA828A584}" destId="{32A2A714-6233-4FAB-8492-95505336A416}" srcOrd="0" destOrd="0" presId="urn:microsoft.com/office/officeart/2005/8/layout/orgChart1"/>
    <dgm:cxn modelId="{F62F0447-A888-4123-82E6-CDC1B04B65CD}" type="presOf" srcId="{C8B22F11-D030-491F-A454-60450466B5C9}" destId="{CE526456-CB4B-49F7-8446-27D2078AE998}" srcOrd="1" destOrd="0" presId="urn:microsoft.com/office/officeart/2005/8/layout/orgChart1"/>
    <dgm:cxn modelId="{EB35403D-BA8A-4C2F-98F6-E726098D56D1}" type="presParOf" srcId="{C979A0D8-AC32-482E-893F-A67145C436FC}" destId="{FD128495-12FA-45B6-A674-6CC4BCFF71C7}" srcOrd="0" destOrd="0" presId="urn:microsoft.com/office/officeart/2005/8/layout/orgChart1"/>
    <dgm:cxn modelId="{D1CEC335-0909-4C7C-AC1C-9F3493756588}" type="presParOf" srcId="{FD128495-12FA-45B6-A674-6CC4BCFF71C7}" destId="{22525EB5-5F8C-443F-9E5C-0517DCB1ECE1}" srcOrd="0" destOrd="0" presId="urn:microsoft.com/office/officeart/2005/8/layout/orgChart1"/>
    <dgm:cxn modelId="{86A7576D-ABE6-4B86-87CB-351F3F15C6DB}" type="presParOf" srcId="{22525EB5-5F8C-443F-9E5C-0517DCB1ECE1}" destId="{20890CFA-3D0A-46DE-804B-2A4319A2E255}" srcOrd="0" destOrd="0" presId="urn:microsoft.com/office/officeart/2005/8/layout/orgChart1"/>
    <dgm:cxn modelId="{DF99C377-AFBB-4ADF-A99F-3C0D3FC05CCF}" type="presParOf" srcId="{22525EB5-5F8C-443F-9E5C-0517DCB1ECE1}" destId="{EDB3B35F-9B72-4C27-A9A2-629ACAFCEAD4}" srcOrd="1" destOrd="0" presId="urn:microsoft.com/office/officeart/2005/8/layout/orgChart1"/>
    <dgm:cxn modelId="{362256B8-2714-4A97-AB55-2094F2C3295C}" type="presParOf" srcId="{FD128495-12FA-45B6-A674-6CC4BCFF71C7}" destId="{121AA42B-ED88-462B-814C-67BBA6F7F267}" srcOrd="1" destOrd="0" presId="urn:microsoft.com/office/officeart/2005/8/layout/orgChart1"/>
    <dgm:cxn modelId="{B4B9914B-EFCE-4E3B-9A35-DE1E452ADD47}" type="presParOf" srcId="{FD128495-12FA-45B6-A674-6CC4BCFF71C7}" destId="{42D40D99-BBC3-4CE5-A2B0-9B919BA7ACCD}" srcOrd="2" destOrd="0" presId="urn:microsoft.com/office/officeart/2005/8/layout/orgChart1"/>
    <dgm:cxn modelId="{B2281E3A-2F6F-4FD2-8F4F-51654680C57E}" type="presParOf" srcId="{42D40D99-BBC3-4CE5-A2B0-9B919BA7ACCD}" destId="{27BB285C-EAF2-43FC-804A-2760515A1345}" srcOrd="0" destOrd="0" presId="urn:microsoft.com/office/officeart/2005/8/layout/orgChart1"/>
    <dgm:cxn modelId="{CBA1AB99-BAF6-4EFE-ACF3-96FF5A6B27D9}" type="presParOf" srcId="{42D40D99-BBC3-4CE5-A2B0-9B919BA7ACCD}" destId="{56724A2B-544D-478B-8FA8-D64720E54B6E}" srcOrd="1" destOrd="0" presId="urn:microsoft.com/office/officeart/2005/8/layout/orgChart1"/>
    <dgm:cxn modelId="{5543E434-B25E-40B4-8D2A-EA3F8AFEBE21}" type="presParOf" srcId="{56724A2B-544D-478B-8FA8-D64720E54B6E}" destId="{A1924434-13D9-475E-9CBC-6B92D2BE7D0D}" srcOrd="0" destOrd="0" presId="urn:microsoft.com/office/officeart/2005/8/layout/orgChart1"/>
    <dgm:cxn modelId="{845549A1-8302-472A-A853-AD06B903496C}" type="presParOf" srcId="{A1924434-13D9-475E-9CBC-6B92D2BE7D0D}" destId="{867C7A18-6588-420A-A93B-44BED5EDDED7}" srcOrd="0" destOrd="0" presId="urn:microsoft.com/office/officeart/2005/8/layout/orgChart1"/>
    <dgm:cxn modelId="{28721FC0-D4A3-413A-97D9-FA12D96D6EC0}" type="presParOf" srcId="{A1924434-13D9-475E-9CBC-6B92D2BE7D0D}" destId="{54FAC266-6AAC-4F07-86DA-954B417702BE}" srcOrd="1" destOrd="0" presId="urn:microsoft.com/office/officeart/2005/8/layout/orgChart1"/>
    <dgm:cxn modelId="{C8F283EA-0A2C-4576-8CAD-E4CEC4872456}" type="presParOf" srcId="{56724A2B-544D-478B-8FA8-D64720E54B6E}" destId="{488DE56A-C129-4F36-BE41-339837C83FA3}" srcOrd="1" destOrd="0" presId="urn:microsoft.com/office/officeart/2005/8/layout/orgChart1"/>
    <dgm:cxn modelId="{C3265EB3-EB60-4E77-944A-E033594744CF}" type="presParOf" srcId="{56724A2B-544D-478B-8FA8-D64720E54B6E}" destId="{32AF757F-9898-4694-821E-B578917865BC}" srcOrd="2" destOrd="0" presId="urn:microsoft.com/office/officeart/2005/8/layout/orgChart1"/>
    <dgm:cxn modelId="{8C7C881B-CB06-49FD-BD11-3CA043158091}" type="presParOf" srcId="{32AF757F-9898-4694-821E-B578917865BC}" destId="{2ADF878F-B90C-4A0C-A49D-A4D9FF821969}" srcOrd="0" destOrd="0" presId="urn:microsoft.com/office/officeart/2005/8/layout/orgChart1"/>
    <dgm:cxn modelId="{0BB3CCA0-A281-4B90-AE99-9865DC612B72}" type="presParOf" srcId="{32AF757F-9898-4694-821E-B578917865BC}" destId="{93DD9066-D2CD-4BC3-8CA6-235C46FB8486}" srcOrd="1" destOrd="0" presId="urn:microsoft.com/office/officeart/2005/8/layout/orgChart1"/>
    <dgm:cxn modelId="{8BD4A1BE-C2EE-44D2-A938-53379F4E39EB}" type="presParOf" srcId="{93DD9066-D2CD-4BC3-8CA6-235C46FB8486}" destId="{A25FCF59-DED0-401A-B075-183532034A77}" srcOrd="0" destOrd="0" presId="urn:microsoft.com/office/officeart/2005/8/layout/orgChart1"/>
    <dgm:cxn modelId="{68B28C7F-A83D-4233-A89D-F48F41DC314B}" type="presParOf" srcId="{A25FCF59-DED0-401A-B075-183532034A77}" destId="{FB43D1A0-6FAA-4ED0-99B1-7EECAF2EE4BC}" srcOrd="0" destOrd="0" presId="urn:microsoft.com/office/officeart/2005/8/layout/orgChart1"/>
    <dgm:cxn modelId="{45891423-A3F5-485A-B18D-0C68FF7B4085}" type="presParOf" srcId="{A25FCF59-DED0-401A-B075-183532034A77}" destId="{DB30A262-B5CB-4D3A-9792-11B258EF49E0}" srcOrd="1" destOrd="0" presId="urn:microsoft.com/office/officeart/2005/8/layout/orgChart1"/>
    <dgm:cxn modelId="{3FDED54F-6739-40F1-93D8-ADCC50A2957C}" type="presParOf" srcId="{93DD9066-D2CD-4BC3-8CA6-235C46FB8486}" destId="{B96FD5A9-D58B-4ECE-913B-220AB5A0FC6B}" srcOrd="1" destOrd="0" presId="urn:microsoft.com/office/officeart/2005/8/layout/orgChart1"/>
    <dgm:cxn modelId="{5B5BAA42-6DCB-4A6E-B229-D271FFC997A2}" type="presParOf" srcId="{93DD9066-D2CD-4BC3-8CA6-235C46FB8486}" destId="{695C3B11-2DCD-4CED-8F85-B7164D4D65E6}" srcOrd="2" destOrd="0" presId="urn:microsoft.com/office/officeart/2005/8/layout/orgChart1"/>
    <dgm:cxn modelId="{E8DC48B3-370D-4828-A874-462B463C5E0A}" type="presParOf" srcId="{42D40D99-BBC3-4CE5-A2B0-9B919BA7ACCD}" destId="{433D354C-6394-461C-9DE6-C6A8CF8C6B09}" srcOrd="2" destOrd="0" presId="urn:microsoft.com/office/officeart/2005/8/layout/orgChart1"/>
    <dgm:cxn modelId="{A42EC730-1635-4E37-B0FA-E1AA6A355DB8}" type="presParOf" srcId="{42D40D99-BBC3-4CE5-A2B0-9B919BA7ACCD}" destId="{66E859BF-3A59-4E30-89FD-22355D8A5BB1}" srcOrd="3" destOrd="0" presId="urn:microsoft.com/office/officeart/2005/8/layout/orgChart1"/>
    <dgm:cxn modelId="{233D529F-8718-4C05-8540-761EF445D69C}" type="presParOf" srcId="{66E859BF-3A59-4E30-89FD-22355D8A5BB1}" destId="{0E5043E4-683F-4865-8A0B-D0E2DF9CEEC1}" srcOrd="0" destOrd="0" presId="urn:microsoft.com/office/officeart/2005/8/layout/orgChart1"/>
    <dgm:cxn modelId="{D0E968F5-50E6-412A-A464-4B70C1DA1138}" type="presParOf" srcId="{0E5043E4-683F-4865-8A0B-D0E2DF9CEEC1}" destId="{417EB783-511E-458D-98CE-58DF419AF642}" srcOrd="0" destOrd="0" presId="urn:microsoft.com/office/officeart/2005/8/layout/orgChart1"/>
    <dgm:cxn modelId="{F7737E28-EC54-4A35-8913-204F734186AF}" type="presParOf" srcId="{0E5043E4-683F-4865-8A0B-D0E2DF9CEEC1}" destId="{FD05033B-073C-4480-8069-0AB9EF5F9883}" srcOrd="1" destOrd="0" presId="urn:microsoft.com/office/officeart/2005/8/layout/orgChart1"/>
    <dgm:cxn modelId="{B387C5D5-7024-483E-A672-29693A0A47B9}" type="presParOf" srcId="{66E859BF-3A59-4E30-89FD-22355D8A5BB1}" destId="{0A51F886-7E7B-49F1-BAAD-28B06C8FC8F0}" srcOrd="1" destOrd="0" presId="urn:microsoft.com/office/officeart/2005/8/layout/orgChart1"/>
    <dgm:cxn modelId="{AD086775-4E2E-49D6-BBC1-A7F9F317083B}" type="presParOf" srcId="{0A51F886-7E7B-49F1-BAAD-28B06C8FC8F0}" destId="{2E370EC7-5E45-4444-9405-9F9AF568EE25}" srcOrd="0" destOrd="0" presId="urn:microsoft.com/office/officeart/2005/8/layout/orgChart1"/>
    <dgm:cxn modelId="{2FEA3D12-1A32-4F9B-9E97-A9F5C7BD0FB3}" type="presParOf" srcId="{0A51F886-7E7B-49F1-BAAD-28B06C8FC8F0}" destId="{78B0BC71-91F6-450B-8439-585722D2083F}" srcOrd="1" destOrd="0" presId="urn:microsoft.com/office/officeart/2005/8/layout/orgChart1"/>
    <dgm:cxn modelId="{3E1BB5CA-5038-4B6D-8EFA-22152D645F77}" type="presParOf" srcId="{78B0BC71-91F6-450B-8439-585722D2083F}" destId="{DCFF8C4C-A3E8-4A55-9E68-5A747431119C}" srcOrd="0" destOrd="0" presId="urn:microsoft.com/office/officeart/2005/8/layout/orgChart1"/>
    <dgm:cxn modelId="{48189CBD-2317-446F-B085-5D36FD36D535}" type="presParOf" srcId="{DCFF8C4C-A3E8-4A55-9E68-5A747431119C}" destId="{2DE3E345-56A3-4146-BBF4-5B7383CD3061}" srcOrd="0" destOrd="0" presId="urn:microsoft.com/office/officeart/2005/8/layout/orgChart1"/>
    <dgm:cxn modelId="{BE1F7EC3-CB85-46D7-B260-03549272BFEA}" type="presParOf" srcId="{DCFF8C4C-A3E8-4A55-9E68-5A747431119C}" destId="{CDA6121F-558E-43D9-B077-17D4FA0B49B9}" srcOrd="1" destOrd="0" presId="urn:microsoft.com/office/officeart/2005/8/layout/orgChart1"/>
    <dgm:cxn modelId="{E76A6EEB-FA32-43DA-BE8D-DBB1611BF1AA}" type="presParOf" srcId="{78B0BC71-91F6-450B-8439-585722D2083F}" destId="{5469D79E-FFCA-4FE1-8684-9132E6D18EB6}" srcOrd="1" destOrd="0" presId="urn:microsoft.com/office/officeart/2005/8/layout/orgChart1"/>
    <dgm:cxn modelId="{0991450B-7C93-440E-91E1-2EF71F321442}" type="presParOf" srcId="{78B0BC71-91F6-450B-8439-585722D2083F}" destId="{94DDC510-4A98-457A-A167-F7FBF702363A}" srcOrd="2" destOrd="0" presId="urn:microsoft.com/office/officeart/2005/8/layout/orgChart1"/>
    <dgm:cxn modelId="{C7470280-B6B9-44D1-A2A8-EEDAEE55F974}" type="presParOf" srcId="{94DDC510-4A98-457A-A167-F7FBF702363A}" destId="{32A2A714-6233-4FAB-8492-95505336A416}" srcOrd="0" destOrd="0" presId="urn:microsoft.com/office/officeart/2005/8/layout/orgChart1"/>
    <dgm:cxn modelId="{DDA1CFD6-5104-4AD0-8852-C88780C12DFC}" type="presParOf" srcId="{94DDC510-4A98-457A-A167-F7FBF702363A}" destId="{C4FF17F5-A189-4B07-9DBF-9D08B705F02A}" srcOrd="1" destOrd="0" presId="urn:microsoft.com/office/officeart/2005/8/layout/orgChart1"/>
    <dgm:cxn modelId="{C6B7D097-4A22-4ED8-A24E-B3F036A1AADF}" type="presParOf" srcId="{C4FF17F5-A189-4B07-9DBF-9D08B705F02A}" destId="{71E7B44D-413C-406B-9D08-6701899A2718}" srcOrd="0" destOrd="0" presId="urn:microsoft.com/office/officeart/2005/8/layout/orgChart1"/>
    <dgm:cxn modelId="{32A99EA0-7798-45D2-9324-C2CCD37E2826}" type="presParOf" srcId="{71E7B44D-413C-406B-9D08-6701899A2718}" destId="{4B3931A1-2C7C-46EC-871E-2BB467D9FFF1}" srcOrd="0" destOrd="0" presId="urn:microsoft.com/office/officeart/2005/8/layout/orgChart1"/>
    <dgm:cxn modelId="{DAD64CF0-4334-408D-9414-8A80DC2EB164}" type="presParOf" srcId="{71E7B44D-413C-406B-9D08-6701899A2718}" destId="{CE526456-CB4B-49F7-8446-27D2078AE998}" srcOrd="1" destOrd="0" presId="urn:microsoft.com/office/officeart/2005/8/layout/orgChart1"/>
    <dgm:cxn modelId="{1BF81043-5341-4FC8-8467-43A6BBC84D04}" type="presParOf" srcId="{C4FF17F5-A189-4B07-9DBF-9D08B705F02A}" destId="{62C6E6A1-27ED-4B82-8EA0-CFD68B3EB3F0}" srcOrd="1" destOrd="0" presId="urn:microsoft.com/office/officeart/2005/8/layout/orgChart1"/>
    <dgm:cxn modelId="{BF3EFF78-7AA6-4089-A6AB-77EE10C8F484}" type="presParOf" srcId="{C4FF17F5-A189-4B07-9DBF-9D08B705F02A}" destId="{D793C9CC-C8A6-4D67-8AEC-7F017856CEDA}" srcOrd="2" destOrd="0" presId="urn:microsoft.com/office/officeart/2005/8/layout/orgChart1"/>
    <dgm:cxn modelId="{C325796A-2854-48FE-A7FD-B91ABCBCD49B}" type="presParOf" srcId="{D793C9CC-C8A6-4D67-8AEC-7F017856CEDA}" destId="{77E8AC77-B0A5-48C3-B16B-E3614290A61F}" srcOrd="0" destOrd="0" presId="urn:microsoft.com/office/officeart/2005/8/layout/orgChart1"/>
    <dgm:cxn modelId="{412F6F77-2B34-4611-AB6B-2BE17301FB01}" type="presParOf" srcId="{D793C9CC-C8A6-4D67-8AEC-7F017856CEDA}" destId="{4F2854A0-0D8B-4601-A777-12A5ED39D5D3}" srcOrd="1" destOrd="0" presId="urn:microsoft.com/office/officeart/2005/8/layout/orgChart1"/>
    <dgm:cxn modelId="{42144C10-8CC6-41C3-9890-F203600C69CE}" type="presParOf" srcId="{4F2854A0-0D8B-4601-A777-12A5ED39D5D3}" destId="{AB51571A-9ECB-4AA2-A2A3-103378CD5D47}" srcOrd="0" destOrd="0" presId="urn:microsoft.com/office/officeart/2005/8/layout/orgChart1"/>
    <dgm:cxn modelId="{D8E8BBB2-443D-4492-AA9B-AAC267C50277}" type="presParOf" srcId="{AB51571A-9ECB-4AA2-A2A3-103378CD5D47}" destId="{99DF7F33-8585-4513-BFC5-461056AC68C5}" srcOrd="0" destOrd="0" presId="urn:microsoft.com/office/officeart/2005/8/layout/orgChart1"/>
    <dgm:cxn modelId="{CE35CF3E-9ED9-4463-984E-C4421B6633F9}" type="presParOf" srcId="{AB51571A-9ECB-4AA2-A2A3-103378CD5D47}" destId="{657DDA78-39AA-4A6D-9BB8-6E204F222610}" srcOrd="1" destOrd="0" presId="urn:microsoft.com/office/officeart/2005/8/layout/orgChart1"/>
    <dgm:cxn modelId="{1C809519-FCA9-48B9-B740-60FE3A8F22F0}" type="presParOf" srcId="{4F2854A0-0D8B-4601-A777-12A5ED39D5D3}" destId="{80A6F669-67AB-4939-A66B-6437495AE300}" srcOrd="1" destOrd="0" presId="urn:microsoft.com/office/officeart/2005/8/layout/orgChart1"/>
    <dgm:cxn modelId="{1AED7FC7-24FE-4A62-8918-ED2426DB0123}" type="presParOf" srcId="{4F2854A0-0D8B-4601-A777-12A5ED39D5D3}" destId="{F5B20BE8-2402-4574-B19F-438600C4A6A4}" srcOrd="2" destOrd="0" presId="urn:microsoft.com/office/officeart/2005/8/layout/orgChart1"/>
    <dgm:cxn modelId="{AC7AC6C2-9B79-472E-AD43-2B50EF858405}" type="presParOf" srcId="{0A51F886-7E7B-49F1-BAAD-28B06C8FC8F0}" destId="{F20B3390-2709-4950-8295-40847AC5E876}" srcOrd="2" destOrd="0" presId="urn:microsoft.com/office/officeart/2005/8/layout/orgChart1"/>
    <dgm:cxn modelId="{DF689083-FE09-427D-8B0A-0307EE890E1A}" type="presParOf" srcId="{0A51F886-7E7B-49F1-BAAD-28B06C8FC8F0}" destId="{BCBABE87-4DDA-4F50-8472-3E64A3B60ED3}" srcOrd="3" destOrd="0" presId="urn:microsoft.com/office/officeart/2005/8/layout/orgChart1"/>
    <dgm:cxn modelId="{82EEC8EE-AC5D-478B-82FD-D3E09296B16F}" type="presParOf" srcId="{BCBABE87-4DDA-4F50-8472-3E64A3B60ED3}" destId="{904DD7D2-1922-4640-9E9A-436DE2DD1692}" srcOrd="0" destOrd="0" presId="urn:microsoft.com/office/officeart/2005/8/layout/orgChart1"/>
    <dgm:cxn modelId="{F3C9DE45-21E1-4351-A955-083BE9375257}" type="presParOf" srcId="{904DD7D2-1922-4640-9E9A-436DE2DD1692}" destId="{C8874DE7-D65F-47DF-B5EA-808744821445}" srcOrd="0" destOrd="0" presId="urn:microsoft.com/office/officeart/2005/8/layout/orgChart1"/>
    <dgm:cxn modelId="{E3E180B8-E0C0-4CFF-97E2-FDE9A551D383}" type="presParOf" srcId="{904DD7D2-1922-4640-9E9A-436DE2DD1692}" destId="{BFA19A72-6436-49BA-90B5-E1135C6C0C26}" srcOrd="1" destOrd="0" presId="urn:microsoft.com/office/officeart/2005/8/layout/orgChart1"/>
    <dgm:cxn modelId="{CBF78BE1-4F3B-46D8-BCAB-7E9B2CA7F11E}" type="presParOf" srcId="{BCBABE87-4DDA-4F50-8472-3E64A3B60ED3}" destId="{4CF317BA-AFF4-4D9C-A2D4-B776F66B1AF0}" srcOrd="1" destOrd="0" presId="urn:microsoft.com/office/officeart/2005/8/layout/orgChart1"/>
    <dgm:cxn modelId="{8D378FA0-0AE8-4B9D-BD50-D5568BCF6BD0}" type="presParOf" srcId="{BCBABE87-4DDA-4F50-8472-3E64A3B60ED3}" destId="{075CC6EB-517B-447B-A55A-DBC44343975D}" srcOrd="2" destOrd="0" presId="urn:microsoft.com/office/officeart/2005/8/layout/orgChart1"/>
    <dgm:cxn modelId="{74F99BA7-8543-48B7-B865-88388EC21A68}" type="presParOf" srcId="{075CC6EB-517B-447B-A55A-DBC44343975D}" destId="{FD96AE70-D3BA-4150-9B8D-94B4A9F3A8C1}" srcOrd="0" destOrd="0" presId="urn:microsoft.com/office/officeart/2005/8/layout/orgChart1"/>
    <dgm:cxn modelId="{ABE37B37-9100-44F5-BC12-B1E2842541A1}" type="presParOf" srcId="{075CC6EB-517B-447B-A55A-DBC44343975D}" destId="{7D578952-8E4A-4403-A392-348D3F6E6C2F}" srcOrd="1" destOrd="0" presId="urn:microsoft.com/office/officeart/2005/8/layout/orgChart1"/>
    <dgm:cxn modelId="{2B80DB91-5AAF-469D-838C-53F9F07DFA99}" type="presParOf" srcId="{7D578952-8E4A-4403-A392-348D3F6E6C2F}" destId="{BCCF1B69-092D-4268-B49B-63845C83DE95}" srcOrd="0" destOrd="0" presId="urn:microsoft.com/office/officeart/2005/8/layout/orgChart1"/>
    <dgm:cxn modelId="{7471FB3C-1D34-4F20-8494-15D2B4321E34}" type="presParOf" srcId="{BCCF1B69-092D-4268-B49B-63845C83DE95}" destId="{2C8CAFC1-5A40-41DE-816D-B77081DBB627}" srcOrd="0" destOrd="0" presId="urn:microsoft.com/office/officeart/2005/8/layout/orgChart1"/>
    <dgm:cxn modelId="{10B7F2CB-22DE-44DD-88FA-A49494C33456}" type="presParOf" srcId="{BCCF1B69-092D-4268-B49B-63845C83DE95}" destId="{8CEDD319-92F9-479D-BDAF-474BF824002A}" srcOrd="1" destOrd="0" presId="urn:microsoft.com/office/officeart/2005/8/layout/orgChart1"/>
    <dgm:cxn modelId="{22C3F3AA-342E-441C-A30B-46537D29BA4B}" type="presParOf" srcId="{7D578952-8E4A-4403-A392-348D3F6E6C2F}" destId="{0EA618A5-6648-49E4-A7E4-4DBB2DF0E897}" srcOrd="1" destOrd="0" presId="urn:microsoft.com/office/officeart/2005/8/layout/orgChart1"/>
    <dgm:cxn modelId="{368BBCE1-CFFA-4A68-8BCC-8FA405D7A057}" type="presParOf" srcId="{7D578952-8E4A-4403-A392-348D3F6E6C2F}" destId="{6DD65C25-B4E5-4C39-9544-C4058EAA9935}" srcOrd="2" destOrd="0" presId="urn:microsoft.com/office/officeart/2005/8/layout/orgChart1"/>
    <dgm:cxn modelId="{0A6733DF-24E9-4FC6-B749-1BE7FD00C442}" type="presParOf" srcId="{6DD65C25-B4E5-4C39-9544-C4058EAA9935}" destId="{6BC36A27-0C04-458A-99C6-AE5535FA5036}" srcOrd="0" destOrd="0" presId="urn:microsoft.com/office/officeart/2005/8/layout/orgChart1"/>
    <dgm:cxn modelId="{7ABA9D06-6488-4A4D-AC66-0BE4B8F97C35}" type="presParOf" srcId="{6DD65C25-B4E5-4C39-9544-C4058EAA9935}" destId="{E747AAFA-FEB0-4D95-AEDB-8A97AD486A8D}" srcOrd="1" destOrd="0" presId="urn:microsoft.com/office/officeart/2005/8/layout/orgChart1"/>
    <dgm:cxn modelId="{D1B5E62A-E666-4076-8EA7-BA1262EF2426}" type="presParOf" srcId="{E747AAFA-FEB0-4D95-AEDB-8A97AD486A8D}" destId="{DB800537-1116-411B-971B-C1B5CB6A755D}" srcOrd="0" destOrd="0" presId="urn:microsoft.com/office/officeart/2005/8/layout/orgChart1"/>
    <dgm:cxn modelId="{2C5BC138-E0AB-4696-91D8-40EFF4EFFC1E}" type="presParOf" srcId="{DB800537-1116-411B-971B-C1B5CB6A755D}" destId="{EEFF34DD-8A2C-49C5-AB09-FFBF823A83D0}" srcOrd="0" destOrd="0" presId="urn:microsoft.com/office/officeart/2005/8/layout/orgChart1"/>
    <dgm:cxn modelId="{07E67D2C-C1B4-46BE-8FF7-56DD9A5576A5}" type="presParOf" srcId="{DB800537-1116-411B-971B-C1B5CB6A755D}" destId="{C8D162EB-F458-4D48-8275-B8A91CB3439C}" srcOrd="1" destOrd="0" presId="urn:microsoft.com/office/officeart/2005/8/layout/orgChart1"/>
    <dgm:cxn modelId="{E070E34A-A51D-4CCF-A6BA-91B8F309A1C3}" type="presParOf" srcId="{E747AAFA-FEB0-4D95-AEDB-8A97AD486A8D}" destId="{3E34F137-0D57-47B7-9D21-1B634CBAEFC8}" srcOrd="1" destOrd="0" presId="urn:microsoft.com/office/officeart/2005/8/layout/orgChart1"/>
    <dgm:cxn modelId="{FEB9DBB4-39CE-4D75-AA24-43AB2B0FA735}" type="presParOf" srcId="{E747AAFA-FEB0-4D95-AEDB-8A97AD486A8D}" destId="{61D61794-C413-4F49-83EB-58F9F546C76A}" srcOrd="2" destOrd="0" presId="urn:microsoft.com/office/officeart/2005/8/layout/orgChart1"/>
    <dgm:cxn modelId="{7CB2354D-9EFF-41A4-A24B-204AACD0CC06}" type="presParOf" srcId="{0A51F886-7E7B-49F1-BAAD-28B06C8FC8F0}" destId="{963F42E7-2A10-4142-903A-2D4CBA7FE145}" srcOrd="4" destOrd="0" presId="urn:microsoft.com/office/officeart/2005/8/layout/orgChart1"/>
    <dgm:cxn modelId="{423F878D-2C40-4811-9C0B-BCD6836B2EA1}" type="presParOf" srcId="{0A51F886-7E7B-49F1-BAAD-28B06C8FC8F0}" destId="{68F36413-1E3A-45A3-A8B2-87C8A1529C58}" srcOrd="5" destOrd="0" presId="urn:microsoft.com/office/officeart/2005/8/layout/orgChart1"/>
    <dgm:cxn modelId="{EBD4E559-16FC-4527-8A79-9ED6CC28A73D}" type="presParOf" srcId="{68F36413-1E3A-45A3-A8B2-87C8A1529C58}" destId="{592A202E-E479-445C-A730-3318C6ECD46E}" srcOrd="0" destOrd="0" presId="urn:microsoft.com/office/officeart/2005/8/layout/orgChart1"/>
    <dgm:cxn modelId="{AB884253-615E-400B-B54A-88346837A0B5}" type="presParOf" srcId="{592A202E-E479-445C-A730-3318C6ECD46E}" destId="{6FDC9ABF-8C3E-4ED5-973A-71B59CBB1257}" srcOrd="0" destOrd="0" presId="urn:microsoft.com/office/officeart/2005/8/layout/orgChart1"/>
    <dgm:cxn modelId="{90CE7EF4-12B3-4F3D-B98E-752B3BA11018}" type="presParOf" srcId="{592A202E-E479-445C-A730-3318C6ECD46E}" destId="{3A483B45-3949-437E-A477-017F319BF29B}" srcOrd="1" destOrd="0" presId="urn:microsoft.com/office/officeart/2005/8/layout/orgChart1"/>
    <dgm:cxn modelId="{395069DA-1264-4B78-996B-A23C67D0E194}" type="presParOf" srcId="{68F36413-1E3A-45A3-A8B2-87C8A1529C58}" destId="{1DD27A09-0FA5-4A7A-99FA-14E33629D773}" srcOrd="1" destOrd="0" presId="urn:microsoft.com/office/officeart/2005/8/layout/orgChart1"/>
    <dgm:cxn modelId="{331793A8-892F-4F10-86D2-238731A943E8}" type="presParOf" srcId="{68F36413-1E3A-45A3-A8B2-87C8A1529C58}" destId="{281CA714-6E07-4D56-B814-BBAD2EF5D0DD}" srcOrd="2" destOrd="0" presId="urn:microsoft.com/office/officeart/2005/8/layout/orgChart1"/>
    <dgm:cxn modelId="{16CE030B-D244-4612-B924-4FB7237E11A7}" type="presParOf" srcId="{281CA714-6E07-4D56-B814-BBAD2EF5D0DD}" destId="{622B0823-8A76-4C97-82D7-8E361BFF22C1}" srcOrd="0" destOrd="0" presId="urn:microsoft.com/office/officeart/2005/8/layout/orgChart1"/>
    <dgm:cxn modelId="{BA7D9B99-0AE5-4509-BDA9-0AAF3826D63B}" type="presParOf" srcId="{281CA714-6E07-4D56-B814-BBAD2EF5D0DD}" destId="{6C1FD2DE-0A6F-42EF-BAA6-C238AF262E13}" srcOrd="1" destOrd="0" presId="urn:microsoft.com/office/officeart/2005/8/layout/orgChart1"/>
    <dgm:cxn modelId="{B6CB98F6-B07F-4CB2-9520-1A8940735CE2}" type="presParOf" srcId="{6C1FD2DE-0A6F-42EF-BAA6-C238AF262E13}" destId="{CBB6B032-1DCA-488E-8D03-FF72647185D3}" srcOrd="0" destOrd="0" presId="urn:microsoft.com/office/officeart/2005/8/layout/orgChart1"/>
    <dgm:cxn modelId="{7C010DE1-EA83-433D-9AF4-7B52A34F1034}" type="presParOf" srcId="{CBB6B032-1DCA-488E-8D03-FF72647185D3}" destId="{0715C353-1847-4FF4-9C39-AB15D226839B}" srcOrd="0" destOrd="0" presId="urn:microsoft.com/office/officeart/2005/8/layout/orgChart1"/>
    <dgm:cxn modelId="{C10A77E7-DFFA-434A-AFBD-9AA4DE80BAC5}" type="presParOf" srcId="{CBB6B032-1DCA-488E-8D03-FF72647185D3}" destId="{38EF5688-262E-4523-9CC3-9F622C130235}" srcOrd="1" destOrd="0" presId="urn:microsoft.com/office/officeart/2005/8/layout/orgChart1"/>
    <dgm:cxn modelId="{0DD04DEA-3E3F-43AB-ADF5-9B74A4F329F9}" type="presParOf" srcId="{6C1FD2DE-0A6F-42EF-BAA6-C238AF262E13}" destId="{33A53A3F-F2F1-4091-A93F-1E32B189E26D}" srcOrd="1" destOrd="0" presId="urn:microsoft.com/office/officeart/2005/8/layout/orgChart1"/>
    <dgm:cxn modelId="{B119377D-7109-4E99-AB18-D06CE6B42828}" type="presParOf" srcId="{6C1FD2DE-0A6F-42EF-BAA6-C238AF262E13}" destId="{3F8117AD-876E-4214-AFF0-E882DBF6C7A1}" srcOrd="2" destOrd="0" presId="urn:microsoft.com/office/officeart/2005/8/layout/orgChart1"/>
    <dgm:cxn modelId="{1C2F946D-D36C-407A-9F1C-679FD7A9CAA6}" type="presParOf" srcId="{66E859BF-3A59-4E30-89FD-22355D8A5BB1}" destId="{E9603C90-8E6C-47E6-A795-854EA067C74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B0823-8A76-4C97-82D7-8E361BFF22C1}">
      <dsp:nvSpPr>
        <dsp:cNvPr id="0" name=""/>
        <dsp:cNvSpPr/>
      </dsp:nvSpPr>
      <dsp:spPr>
        <a:xfrm>
          <a:off x="8024655" y="2621668"/>
          <a:ext cx="419173" cy="539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9173" y="539642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F42E7-2A10-4142-903A-2D4CBA7FE145}">
      <dsp:nvSpPr>
        <dsp:cNvPr id="0" name=""/>
        <dsp:cNvSpPr/>
      </dsp:nvSpPr>
      <dsp:spPr>
        <a:xfrm>
          <a:off x="6289685" y="1939384"/>
          <a:ext cx="1734969" cy="241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478"/>
              </a:lnTo>
              <a:lnTo>
                <a:pt x="1734969" y="214478"/>
              </a:lnTo>
              <a:lnTo>
                <a:pt x="1734969" y="241678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36A27-0C04-458A-99C6-AE5535FA5036}">
      <dsp:nvSpPr>
        <dsp:cNvPr id="0" name=""/>
        <dsp:cNvSpPr/>
      </dsp:nvSpPr>
      <dsp:spPr>
        <a:xfrm>
          <a:off x="5751128" y="3394957"/>
          <a:ext cx="91440" cy="1107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101803" y="1107185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96AE70-D3BA-4150-9B8D-94B4A9F3A8C1}">
      <dsp:nvSpPr>
        <dsp:cNvPr id="0" name=""/>
        <dsp:cNvSpPr/>
      </dsp:nvSpPr>
      <dsp:spPr>
        <a:xfrm>
          <a:off x="6286695" y="2652473"/>
          <a:ext cx="272267" cy="536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2267" y="536479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B3390-2709-4950-8295-40847AC5E876}">
      <dsp:nvSpPr>
        <dsp:cNvPr id="0" name=""/>
        <dsp:cNvSpPr/>
      </dsp:nvSpPr>
      <dsp:spPr>
        <a:xfrm>
          <a:off x="6240975" y="1939384"/>
          <a:ext cx="91440" cy="241678"/>
        </a:xfrm>
        <a:custGeom>
          <a:avLst/>
          <a:gdLst/>
          <a:ahLst/>
          <a:cxnLst/>
          <a:rect l="0" t="0" r="0" b="0"/>
          <a:pathLst>
            <a:path>
              <a:moveTo>
                <a:pt x="48710" y="0"/>
              </a:moveTo>
              <a:lnTo>
                <a:pt x="48710" y="214478"/>
              </a:lnTo>
              <a:lnTo>
                <a:pt x="45720" y="214478"/>
              </a:lnTo>
              <a:lnTo>
                <a:pt x="45720" y="241678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8AC77-B0A5-48C3-B16B-E3614290A61F}">
      <dsp:nvSpPr>
        <dsp:cNvPr id="0" name=""/>
        <dsp:cNvSpPr/>
      </dsp:nvSpPr>
      <dsp:spPr>
        <a:xfrm>
          <a:off x="3663427" y="3392146"/>
          <a:ext cx="91440" cy="11242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118144" y="1124267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2A714-6233-4FAB-8492-95505336A416}">
      <dsp:nvSpPr>
        <dsp:cNvPr id="0" name=""/>
        <dsp:cNvSpPr/>
      </dsp:nvSpPr>
      <dsp:spPr>
        <a:xfrm>
          <a:off x="4313941" y="2664794"/>
          <a:ext cx="302055" cy="513236"/>
        </a:xfrm>
        <a:custGeom>
          <a:avLst/>
          <a:gdLst/>
          <a:ahLst/>
          <a:cxnLst/>
          <a:rect l="0" t="0" r="0" b="0"/>
          <a:pathLst>
            <a:path>
              <a:moveTo>
                <a:pt x="302055" y="0"/>
              </a:moveTo>
              <a:lnTo>
                <a:pt x="302055" y="513236"/>
              </a:lnTo>
              <a:lnTo>
                <a:pt x="0" y="513236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70EC7-5E45-4444-9405-9F9AF568EE25}">
      <dsp:nvSpPr>
        <dsp:cNvPr id="0" name=""/>
        <dsp:cNvSpPr/>
      </dsp:nvSpPr>
      <dsp:spPr>
        <a:xfrm>
          <a:off x="4615996" y="1939384"/>
          <a:ext cx="1673689" cy="241678"/>
        </a:xfrm>
        <a:custGeom>
          <a:avLst/>
          <a:gdLst/>
          <a:ahLst/>
          <a:cxnLst/>
          <a:rect l="0" t="0" r="0" b="0"/>
          <a:pathLst>
            <a:path>
              <a:moveTo>
                <a:pt x="1673689" y="0"/>
              </a:moveTo>
              <a:lnTo>
                <a:pt x="1673689" y="214478"/>
              </a:lnTo>
              <a:lnTo>
                <a:pt x="0" y="214478"/>
              </a:lnTo>
              <a:lnTo>
                <a:pt x="0" y="241678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D354C-6394-461C-9DE6-C6A8CF8C6B09}">
      <dsp:nvSpPr>
        <dsp:cNvPr id="0" name=""/>
        <dsp:cNvSpPr/>
      </dsp:nvSpPr>
      <dsp:spPr>
        <a:xfrm>
          <a:off x="2858301" y="1174201"/>
          <a:ext cx="2902338" cy="515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570"/>
              </a:lnTo>
              <a:lnTo>
                <a:pt x="2902338" y="51557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F878F-B90C-4A0C-A49D-A4D9FF821969}">
      <dsp:nvSpPr>
        <dsp:cNvPr id="0" name=""/>
        <dsp:cNvSpPr/>
      </dsp:nvSpPr>
      <dsp:spPr>
        <a:xfrm>
          <a:off x="1995949" y="1965920"/>
          <a:ext cx="91440" cy="613728"/>
        </a:xfrm>
        <a:custGeom>
          <a:avLst/>
          <a:gdLst/>
          <a:ahLst/>
          <a:cxnLst/>
          <a:rect l="0" t="0" r="0" b="0"/>
          <a:pathLst>
            <a:path>
              <a:moveTo>
                <a:pt x="116302" y="0"/>
              </a:moveTo>
              <a:lnTo>
                <a:pt x="116302" y="613728"/>
              </a:lnTo>
              <a:lnTo>
                <a:pt x="45720" y="613728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B285C-EAF2-43FC-804A-2760515A1345}">
      <dsp:nvSpPr>
        <dsp:cNvPr id="0" name=""/>
        <dsp:cNvSpPr/>
      </dsp:nvSpPr>
      <dsp:spPr>
        <a:xfrm>
          <a:off x="2558692" y="1174201"/>
          <a:ext cx="299609" cy="554431"/>
        </a:xfrm>
        <a:custGeom>
          <a:avLst/>
          <a:gdLst/>
          <a:ahLst/>
          <a:cxnLst/>
          <a:rect l="0" t="0" r="0" b="0"/>
          <a:pathLst>
            <a:path>
              <a:moveTo>
                <a:pt x="299609" y="0"/>
              </a:moveTo>
              <a:lnTo>
                <a:pt x="299609" y="554431"/>
              </a:lnTo>
              <a:lnTo>
                <a:pt x="0" y="554431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90CFA-3D0A-46DE-804B-2A4319A2E255}">
      <dsp:nvSpPr>
        <dsp:cNvPr id="0" name=""/>
        <dsp:cNvSpPr/>
      </dsp:nvSpPr>
      <dsp:spPr>
        <a:xfrm>
          <a:off x="267822" y="861739"/>
          <a:ext cx="5180958" cy="3124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Is there an unmet medical need?</a:t>
          </a:r>
          <a:endParaRPr lang="en-US" sz="2400" kern="1200" dirty="0"/>
        </a:p>
      </dsp:txBody>
      <dsp:txXfrm>
        <a:off x="267822" y="861739"/>
        <a:ext cx="5180958" cy="312462"/>
      </dsp:txXfrm>
    </dsp:sp>
    <dsp:sp modelId="{867C7A18-6588-420A-A93B-44BED5EDDED7}">
      <dsp:nvSpPr>
        <dsp:cNvPr id="0" name=""/>
        <dsp:cNvSpPr/>
      </dsp:nvSpPr>
      <dsp:spPr>
        <a:xfrm>
          <a:off x="1665813" y="1491346"/>
          <a:ext cx="892878" cy="47457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No</a:t>
          </a:r>
          <a:endParaRPr lang="en-US" sz="2400" kern="1200" dirty="0"/>
        </a:p>
      </dsp:txBody>
      <dsp:txXfrm>
        <a:off x="1665813" y="1491346"/>
        <a:ext cx="892878" cy="474574"/>
      </dsp:txXfrm>
    </dsp:sp>
    <dsp:sp modelId="{FB43D1A0-6FAA-4ED0-99B1-7EECAF2EE4BC}">
      <dsp:nvSpPr>
        <dsp:cNvPr id="0" name=""/>
        <dsp:cNvSpPr/>
      </dsp:nvSpPr>
      <dsp:spPr>
        <a:xfrm>
          <a:off x="383711" y="2216115"/>
          <a:ext cx="1657958" cy="727067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Full waiver</a:t>
          </a:r>
          <a:endParaRPr lang="et-EE" sz="1600" kern="1200" dirty="0"/>
        </a:p>
      </dsp:txBody>
      <dsp:txXfrm>
        <a:off x="383711" y="2216115"/>
        <a:ext cx="1657958" cy="727067"/>
      </dsp:txXfrm>
    </dsp:sp>
    <dsp:sp modelId="{417EB783-511E-458D-98CE-58DF419AF642}">
      <dsp:nvSpPr>
        <dsp:cNvPr id="0" name=""/>
        <dsp:cNvSpPr/>
      </dsp:nvSpPr>
      <dsp:spPr>
        <a:xfrm>
          <a:off x="5760640" y="1440161"/>
          <a:ext cx="1058091" cy="499222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Yes</a:t>
          </a:r>
          <a:endParaRPr lang="en-US" sz="2400" kern="1200" dirty="0"/>
        </a:p>
      </dsp:txBody>
      <dsp:txXfrm>
        <a:off x="5760640" y="1440161"/>
        <a:ext cx="1058091" cy="499222"/>
      </dsp:txXfrm>
    </dsp:sp>
    <dsp:sp modelId="{2DE3E345-56A3-4146-BBF4-5B7383CD3061}">
      <dsp:nvSpPr>
        <dsp:cNvPr id="0" name=""/>
        <dsp:cNvSpPr/>
      </dsp:nvSpPr>
      <dsp:spPr>
        <a:xfrm>
          <a:off x="3816425" y="2181062"/>
          <a:ext cx="1599141" cy="483731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200" kern="1200" dirty="0" err="1" smtClean="0"/>
            <a:t>Pathomechanism</a:t>
          </a:r>
          <a:r>
            <a:rPr lang="et-EE" sz="1200" kern="1200" dirty="0" smtClean="0"/>
            <a:t> is different from adults</a:t>
          </a:r>
        </a:p>
      </dsp:txBody>
      <dsp:txXfrm>
        <a:off x="3816425" y="2181062"/>
        <a:ext cx="1599141" cy="483731"/>
      </dsp:txXfrm>
    </dsp:sp>
    <dsp:sp modelId="{4B3931A1-2C7C-46EC-871E-2BB467D9FFF1}">
      <dsp:nvSpPr>
        <dsp:cNvPr id="0" name=""/>
        <dsp:cNvSpPr/>
      </dsp:nvSpPr>
      <dsp:spPr>
        <a:xfrm>
          <a:off x="3104353" y="2963916"/>
          <a:ext cx="1209588" cy="428230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/>
            <a:t>Full paediatric development</a:t>
          </a:r>
          <a:endParaRPr lang="et-EE" sz="1200" kern="1200" dirty="0"/>
        </a:p>
      </dsp:txBody>
      <dsp:txXfrm>
        <a:off x="3104353" y="2963916"/>
        <a:ext cx="1209588" cy="428230"/>
      </dsp:txXfrm>
    </dsp:sp>
    <dsp:sp modelId="{99DF7F33-8585-4513-BFC5-461056AC68C5}">
      <dsp:nvSpPr>
        <dsp:cNvPr id="0" name=""/>
        <dsp:cNvSpPr/>
      </dsp:nvSpPr>
      <dsp:spPr>
        <a:xfrm>
          <a:off x="2420420" y="4113590"/>
          <a:ext cx="1361151" cy="805648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0" kern="1200" dirty="0" smtClean="0">
              <a:solidFill>
                <a:schemeClr val="tx1"/>
              </a:solidFill>
            </a:rPr>
            <a:t>PK studies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0" kern="1200" dirty="0" smtClean="0">
              <a:solidFill>
                <a:schemeClr val="tx1"/>
              </a:solidFill>
            </a:rPr>
            <a:t>Efficacy and safety</a:t>
          </a:r>
          <a:endParaRPr lang="et-EE" sz="1200" b="0" kern="1200" dirty="0">
            <a:solidFill>
              <a:schemeClr val="tx1"/>
            </a:solidFill>
          </a:endParaRPr>
        </a:p>
      </dsp:txBody>
      <dsp:txXfrm>
        <a:off x="2420420" y="4113590"/>
        <a:ext cx="1361151" cy="805648"/>
      </dsp:txXfrm>
    </dsp:sp>
    <dsp:sp modelId="{C8874DE7-D65F-47DF-B5EA-808744821445}">
      <dsp:nvSpPr>
        <dsp:cNvPr id="0" name=""/>
        <dsp:cNvSpPr/>
      </dsp:nvSpPr>
      <dsp:spPr>
        <a:xfrm>
          <a:off x="5544617" y="2181062"/>
          <a:ext cx="1484155" cy="471410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err="1" smtClean="0"/>
            <a:t>Pathomechanims</a:t>
          </a:r>
          <a:r>
            <a:rPr lang="et-EE" sz="1200" kern="1200" dirty="0" smtClean="0"/>
            <a:t> is similar  to adults</a:t>
          </a:r>
          <a:endParaRPr lang="et-EE" sz="1200" kern="1200" dirty="0"/>
        </a:p>
      </dsp:txBody>
      <dsp:txXfrm>
        <a:off x="5544617" y="2181062"/>
        <a:ext cx="1484155" cy="471410"/>
      </dsp:txXfrm>
    </dsp:sp>
    <dsp:sp modelId="{2C8CAFC1-5A40-41DE-816D-B77081DBB627}">
      <dsp:nvSpPr>
        <dsp:cNvPr id="0" name=""/>
        <dsp:cNvSpPr/>
      </dsp:nvSpPr>
      <dsp:spPr>
        <a:xfrm>
          <a:off x="5034734" y="2982947"/>
          <a:ext cx="1524227" cy="412010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/>
            <a:t>Partial paediatric development</a:t>
          </a:r>
          <a:endParaRPr lang="et-EE" sz="1200" kern="1200" dirty="0"/>
        </a:p>
      </dsp:txBody>
      <dsp:txXfrm>
        <a:off x="5034734" y="2982947"/>
        <a:ext cx="1524227" cy="412010"/>
      </dsp:txXfrm>
    </dsp:sp>
    <dsp:sp modelId="{EEFF34DD-8A2C-49C5-AB09-FFBF823A83D0}">
      <dsp:nvSpPr>
        <dsp:cNvPr id="0" name=""/>
        <dsp:cNvSpPr/>
      </dsp:nvSpPr>
      <dsp:spPr>
        <a:xfrm>
          <a:off x="4227712" y="4113590"/>
          <a:ext cx="1625220" cy="777106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>
              <a:solidFill>
                <a:schemeClr val="tx1"/>
              </a:solidFill>
            </a:rPr>
            <a:t>PK studies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>
              <a:solidFill>
                <a:schemeClr val="tx1"/>
              </a:solidFill>
            </a:rPr>
            <a:t>PD based extrapolation</a:t>
          </a:r>
          <a:endParaRPr lang="et-EE" sz="1200" kern="1200" dirty="0">
            <a:solidFill>
              <a:schemeClr val="tx1"/>
            </a:solidFill>
          </a:endParaRPr>
        </a:p>
      </dsp:txBody>
      <dsp:txXfrm>
        <a:off x="4227712" y="4113590"/>
        <a:ext cx="1625220" cy="777106"/>
      </dsp:txXfrm>
    </dsp:sp>
    <dsp:sp modelId="{6FDC9ABF-8C3E-4ED5-973A-71B59CBB1257}">
      <dsp:nvSpPr>
        <dsp:cNvPr id="0" name=""/>
        <dsp:cNvSpPr/>
      </dsp:nvSpPr>
      <dsp:spPr>
        <a:xfrm>
          <a:off x="7272809" y="2181062"/>
          <a:ext cx="1503693" cy="440605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dirty="0" smtClean="0"/>
            <a:t>Mechnism is unknown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dirty="0" smtClean="0"/>
            <a:t>Toxicity is uncertain</a:t>
          </a:r>
          <a:endParaRPr lang="et-EE" sz="1100" kern="1200" dirty="0"/>
        </a:p>
      </dsp:txBody>
      <dsp:txXfrm>
        <a:off x="7272809" y="2181062"/>
        <a:ext cx="1503693" cy="440605"/>
      </dsp:txXfrm>
    </dsp:sp>
    <dsp:sp modelId="{0715C353-1847-4FF4-9C39-AB15D226839B}">
      <dsp:nvSpPr>
        <dsp:cNvPr id="0" name=""/>
        <dsp:cNvSpPr/>
      </dsp:nvSpPr>
      <dsp:spPr>
        <a:xfrm>
          <a:off x="7200800" y="2952327"/>
          <a:ext cx="1243028" cy="417967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400" kern="1200" dirty="0" smtClean="0"/>
            <a:t>Deferral</a:t>
          </a:r>
          <a:endParaRPr lang="et-EE" sz="1400" kern="1200" dirty="0"/>
        </a:p>
      </dsp:txBody>
      <dsp:txXfrm>
        <a:off x="7200800" y="2952327"/>
        <a:ext cx="1243028" cy="417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18BEA-07CB-4B47-BE14-9ED0B49792D6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772DB-1151-4E2E-BE03-E11BA0956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8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90B12-1A32-465D-89DD-15A3E95C77DD}" type="slidenum">
              <a:rPr lang="en-GB" altLang="et-EE"/>
              <a:pPr/>
              <a:t>3</a:t>
            </a:fld>
            <a:endParaRPr lang="en-GB" altLang="et-EE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i-FI" altLang="et-EE"/>
          </a:p>
        </p:txBody>
      </p:sp>
    </p:spTree>
    <p:extLst>
      <p:ext uri="{BB962C8B-B14F-4D97-AF65-F5344CB8AC3E}">
        <p14:creationId xmlns:p14="http://schemas.microsoft.com/office/powerpoint/2010/main" val="1172175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1EF58-0341-4939-9227-899A80B035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5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5E6E-A697-44C7-A893-4A826F4F25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2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1772D-042A-4C19-913B-A0103B8F0F1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3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0F286-F855-48C3-870A-A7728FB2FD8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45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t-E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8357B-FEFE-4DB6-97B3-C89A86BACAE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51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t-E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2B2C6-18F0-4C8F-B0CF-3CBCA039C32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7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t-EE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61568-A6B3-487C-8520-CE4E2C8D4598}" type="slidenum">
              <a:rPr lang="et-E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08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60"/>
            <a:ext cx="8226720" cy="2193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481" y="3935934"/>
            <a:ext cx="8226720" cy="219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6BC90-CC0F-4C69-A9C9-0978867BE2D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03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ringv.jpg"/>
          <p:cNvPicPr>
            <a:picLocks noGrp="1" noChangeAspect="1"/>
          </p:cNvPicPr>
          <p:nvPr isPhoto="1"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28625"/>
            <a:ext cx="9286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A9743A-E3DC-4E24-BDBD-D0A77E7E23B1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25D86A-E443-41CF-B1F1-D3A61E12A818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550086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9DF10-AAC3-416F-AC1D-20708915DF3B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1FD73-D2DB-4423-A4A2-C586C13C416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269414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876E-6EA3-439A-BEC9-8640896D151D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9E0C-07EF-47FC-AF9A-0F684B494144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99477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5BA4-87A1-49A4-8D70-B6EF297DD026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0C69-65FC-462C-BF48-F0C8D7959356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14973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8E33-ECAA-4428-B274-AE7995FFC11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71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F150-0CF0-497D-BAA5-B412874617E0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1432-7EEA-4FB6-8990-0BB2BE73E4FC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771197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F503-DEC0-47E3-A0FD-F83165B0FD5E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CDC9-5D16-4358-94D5-27157833106E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832125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61422-57B1-456B-913C-2FC8FC84D2F7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0A96-8036-4BD8-B853-068F039BF25F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153210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36475-3334-46A5-B932-6AD705BD7FD6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C5D7C-331F-4755-A973-7A6F6F918BCC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0235134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3789-44CA-4935-9087-94FE6B65CE5F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84D4-100A-406C-A67A-347B8997A6D1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163630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FDFF1-BD63-4262-906D-BD4ECE3F67C9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7E3D-436B-434C-9E47-6528345413B4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895089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1470-18B0-480F-A57A-BB92E1625393}" type="datetime1">
              <a:rPr lang="et-EE" altLang="et-EE"/>
              <a:pPr>
                <a:defRPr/>
              </a:pPr>
              <a:t>12.06.2017</a:t>
            </a:fld>
            <a:endParaRPr lang="et-EE" alt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5F37F-1A6F-434C-83E3-0941FFCBF507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032591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038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915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74544"/>
            <a:ext cx="8229023" cy="1143000"/>
          </a:xfrm>
          <a:prstGeom prst="rect">
            <a:avLst/>
          </a:prstGeom>
        </p:spPr>
        <p:txBody>
          <a:bodyPr lIns="82048" tIns="41025" rIns="82048" bIns="41025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060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F74C4-DB06-42EF-B26A-86AD1363259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6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24CD-4447-4EB0-8C23-E780A5A9DA2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B1B73-9ADD-4AC7-8834-3B1465A48F3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9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1B084-CB3A-42A3-94D0-CB575FF762D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2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E8675-67A9-4AC6-8B03-321EEFD20BE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48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2E93-72B7-4BEC-9DC5-E8611765D9D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EFF3-36A1-490D-894C-7F2DC4E925D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6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2024C4-5E6B-4C8E-9D73-B78F86F55026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71625" y="274638"/>
            <a:ext cx="7115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  <a:endParaRPr lang="et-EE" altLang="et-E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4438" y="1600200"/>
            <a:ext cx="747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  <a:endParaRPr lang="et-EE" altLang="et-E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4438" y="63579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CEC149-9353-44EF-A2D4-66D9192777EE}" type="datetime1">
              <a:rPr lang="et-EE" altLang="et-EE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12.06.2017</a:t>
            </a:fld>
            <a:endParaRPr lang="et-EE" altLang="et-EE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0438" y="63579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t-EE" altLang="et-EE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BEBA79-2BE5-459C-B8B0-9DD795A01B8E}" type="slidenum">
              <a:rPr lang="et-EE" altLang="et-EE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t-EE" altLang="et-EE">
              <a:ea typeface="ＭＳ Ｐゴシック" pitchFamily="34" charset="-128"/>
            </a:endParaRPr>
          </a:p>
        </p:txBody>
      </p:sp>
      <p:pic>
        <p:nvPicPr>
          <p:cNvPr id="1031" name="Picture 4" descr="logoringv.jpg"/>
          <p:cNvPicPr>
            <a:picLocks noGrp="1" noChangeAspect="1"/>
          </p:cNvPicPr>
          <p:nvPr isPhoto="1"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28625"/>
            <a:ext cx="9286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43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03F8C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03F8C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03F8C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03F8C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03F8C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203F8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203F8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203F8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203F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/>
              </a:rPr>
              <a:t>Concepts of Paediatric Investigation Plans (PIP)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Irja Lutsar</a:t>
            </a:r>
          </a:p>
          <a:p>
            <a:r>
              <a:rPr lang="et-EE" dirty="0" smtClean="0"/>
              <a:t>University of Tartu</a:t>
            </a:r>
          </a:p>
          <a:p>
            <a:r>
              <a:rPr lang="et-EE" dirty="0" smtClean="0"/>
              <a:t>Bucharest, 08.June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02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052320" cy="1143000"/>
          </a:xfrm>
        </p:spPr>
        <p:txBody>
          <a:bodyPr/>
          <a:lstStyle/>
          <a:p>
            <a:r>
              <a:rPr lang="et-EE" b="1" dirty="0" smtClean="0">
                <a:solidFill>
                  <a:srgbClr val="002060"/>
                </a:solidFill>
              </a:rPr>
              <a:t>Description of </a:t>
            </a:r>
            <a:r>
              <a:rPr lang="et-EE" b="1" dirty="0" err="1" smtClean="0">
                <a:solidFill>
                  <a:srgbClr val="002060"/>
                </a:solidFill>
              </a:rPr>
              <a:t>clinical</a:t>
            </a:r>
            <a:r>
              <a:rPr lang="et-EE" b="1" dirty="0" smtClean="0">
                <a:solidFill>
                  <a:srgbClr val="002060"/>
                </a:solidFill>
              </a:rPr>
              <a:t> </a:t>
            </a:r>
            <a:r>
              <a:rPr lang="et-EE" b="1" dirty="0" err="1" smtClean="0">
                <a:solidFill>
                  <a:srgbClr val="002060"/>
                </a:solidFill>
              </a:rPr>
              <a:t>studies</a:t>
            </a:r>
            <a:r>
              <a:rPr lang="et-EE" b="1" dirty="0" smtClean="0">
                <a:solidFill>
                  <a:srgbClr val="002060"/>
                </a:solidFill>
              </a:rPr>
              <a:t> (2)</a:t>
            </a:r>
            <a:endParaRPr lang="et-EE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496944" cy="45365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t-EE" dirty="0" smtClean="0"/>
              <a:t>Efficay and </a:t>
            </a:r>
            <a:r>
              <a:rPr lang="et-EE" dirty="0" err="1" smtClean="0"/>
              <a:t>safety</a:t>
            </a:r>
            <a:r>
              <a:rPr lang="et-EE" dirty="0" smtClean="0"/>
              <a:t> studies</a:t>
            </a:r>
          </a:p>
          <a:p>
            <a:pPr lvl="1">
              <a:spcBef>
                <a:spcPts val="0"/>
              </a:spcBef>
            </a:pPr>
            <a:r>
              <a:rPr lang="et-EE" dirty="0" smtClean="0"/>
              <a:t>Study design</a:t>
            </a:r>
          </a:p>
          <a:p>
            <a:pPr lvl="2">
              <a:spcBef>
                <a:spcPts val="0"/>
              </a:spcBef>
            </a:pPr>
            <a:r>
              <a:rPr lang="et-EE" dirty="0" smtClean="0"/>
              <a:t>Single arm</a:t>
            </a:r>
          </a:p>
          <a:p>
            <a:pPr lvl="2">
              <a:spcBef>
                <a:spcPts val="0"/>
              </a:spcBef>
            </a:pPr>
            <a:r>
              <a:rPr lang="et-EE" dirty="0" err="1" smtClean="0"/>
              <a:t>Randomised</a:t>
            </a:r>
            <a:r>
              <a:rPr lang="et-EE" dirty="0" smtClean="0"/>
              <a:t> </a:t>
            </a:r>
            <a:r>
              <a:rPr lang="et-EE" dirty="0" err="1" smtClean="0"/>
              <a:t>trial</a:t>
            </a:r>
            <a:endParaRPr lang="et-EE" dirty="0" smtClean="0"/>
          </a:p>
          <a:p>
            <a:pPr lvl="2">
              <a:spcBef>
                <a:spcPts val="0"/>
              </a:spcBef>
            </a:pPr>
            <a:r>
              <a:rPr lang="et-EE" dirty="0" smtClean="0"/>
              <a:t>Single center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multicenter</a:t>
            </a:r>
            <a:r>
              <a:rPr lang="et-EE" dirty="0" smtClean="0"/>
              <a:t>, </a:t>
            </a:r>
            <a:r>
              <a:rPr lang="et-EE" dirty="0" err="1" smtClean="0"/>
              <a:t>location</a:t>
            </a:r>
            <a:endParaRPr lang="et-EE" dirty="0" smtClean="0"/>
          </a:p>
          <a:p>
            <a:pPr lvl="1">
              <a:spcBef>
                <a:spcPts val="0"/>
              </a:spcBef>
            </a:pPr>
            <a:r>
              <a:rPr lang="et-EE" dirty="0" smtClean="0"/>
              <a:t>Study population and numbers</a:t>
            </a:r>
          </a:p>
          <a:p>
            <a:pPr lvl="1">
              <a:spcBef>
                <a:spcPts val="0"/>
              </a:spcBef>
            </a:pPr>
            <a:r>
              <a:rPr lang="et-EE" dirty="0" smtClean="0"/>
              <a:t>Conduction of the study and Outcome measures</a:t>
            </a:r>
          </a:p>
          <a:p>
            <a:pPr lvl="1">
              <a:spcBef>
                <a:spcPts val="0"/>
              </a:spcBef>
            </a:pPr>
            <a:r>
              <a:rPr lang="et-EE" dirty="0" smtClean="0"/>
              <a:t>Statistical analysis</a:t>
            </a:r>
          </a:p>
          <a:p>
            <a:pPr lvl="1">
              <a:spcBef>
                <a:spcPts val="0"/>
              </a:spcBef>
            </a:pPr>
            <a:r>
              <a:rPr lang="et-EE" dirty="0" err="1" smtClean="0"/>
              <a:t>Follow-up</a:t>
            </a:r>
            <a:r>
              <a:rPr lang="et-EE" dirty="0" smtClean="0"/>
              <a:t> </a:t>
            </a:r>
            <a:r>
              <a:rPr lang="et-EE" dirty="0" err="1" smtClean="0"/>
              <a:t>measures</a:t>
            </a:r>
            <a:r>
              <a:rPr lang="et-EE" dirty="0" smtClean="0"/>
              <a:t> (need </a:t>
            </a:r>
            <a:r>
              <a:rPr lang="et-EE" dirty="0" err="1" smtClean="0"/>
              <a:t>for</a:t>
            </a:r>
            <a:r>
              <a:rPr lang="et-EE" dirty="0" smtClean="0"/>
              <a:t> LT FU)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52529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4624"/>
            <a:ext cx="9036496" cy="6778349"/>
          </a:xfrm>
        </p:spPr>
      </p:pic>
    </p:spTree>
    <p:extLst>
      <p:ext uri="{BB962C8B-B14F-4D97-AF65-F5344CB8AC3E}">
        <p14:creationId xmlns:p14="http://schemas.microsoft.com/office/powerpoint/2010/main" val="198483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>
                <a:solidFill>
                  <a:srgbClr val="002060"/>
                </a:solidFill>
              </a:rPr>
              <a:t>Outcome</a:t>
            </a:r>
            <a:r>
              <a:rPr lang="et-EE" b="1" dirty="0" smtClean="0">
                <a:solidFill>
                  <a:srgbClr val="002060"/>
                </a:solidFill>
              </a:rPr>
              <a:t> </a:t>
            </a:r>
            <a:r>
              <a:rPr lang="et-EE" b="1" dirty="0" err="1" smtClean="0">
                <a:solidFill>
                  <a:srgbClr val="002060"/>
                </a:solidFill>
              </a:rPr>
              <a:t>of</a:t>
            </a:r>
            <a:r>
              <a:rPr lang="et-EE" b="1" dirty="0" smtClean="0">
                <a:solidFill>
                  <a:srgbClr val="002060"/>
                </a:solidFill>
              </a:rPr>
              <a:t> PIP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Agreed</a:t>
            </a:r>
            <a:r>
              <a:rPr lang="et-EE" dirty="0" smtClean="0"/>
              <a:t> PIP – </a:t>
            </a:r>
            <a:r>
              <a:rPr lang="et-EE" dirty="0" err="1" smtClean="0"/>
              <a:t>positive</a:t>
            </a:r>
            <a:r>
              <a:rPr lang="et-EE" dirty="0" smtClean="0"/>
              <a:t> </a:t>
            </a:r>
            <a:r>
              <a:rPr lang="et-EE" dirty="0" err="1" smtClean="0"/>
              <a:t>opinion</a:t>
            </a:r>
            <a:endParaRPr lang="et-EE" dirty="0" smtClean="0"/>
          </a:p>
          <a:p>
            <a:r>
              <a:rPr lang="et-EE" dirty="0" err="1" smtClean="0"/>
              <a:t>Not-agreed</a:t>
            </a:r>
            <a:r>
              <a:rPr lang="et-EE" dirty="0" smtClean="0"/>
              <a:t> PIP – </a:t>
            </a:r>
            <a:r>
              <a:rPr lang="et-EE" dirty="0" err="1" smtClean="0"/>
              <a:t>negative</a:t>
            </a:r>
            <a:r>
              <a:rPr lang="et-EE" dirty="0" smtClean="0"/>
              <a:t> </a:t>
            </a:r>
            <a:r>
              <a:rPr lang="et-EE" dirty="0" err="1" smtClean="0"/>
              <a:t>opinion</a:t>
            </a:r>
            <a:endParaRPr lang="et-EE" dirty="0" smtClean="0"/>
          </a:p>
          <a:p>
            <a:r>
              <a:rPr lang="et-EE" dirty="0" err="1" smtClean="0"/>
              <a:t>Withdrawn</a:t>
            </a:r>
            <a:r>
              <a:rPr lang="et-EE" dirty="0" smtClean="0"/>
              <a:t> PIP</a:t>
            </a:r>
          </a:p>
        </p:txBody>
      </p:sp>
    </p:spTree>
    <p:extLst>
      <p:ext uri="{BB962C8B-B14F-4D97-AF65-F5344CB8AC3E}">
        <p14:creationId xmlns:p14="http://schemas.microsoft.com/office/powerpoint/2010/main" val="281730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>
                <a:solidFill>
                  <a:srgbClr val="002060"/>
                </a:solidFill>
              </a:rPr>
              <a:t>Conditions</a:t>
            </a:r>
            <a:r>
              <a:rPr lang="et-EE" b="1" dirty="0" smtClean="0">
                <a:solidFill>
                  <a:srgbClr val="002060"/>
                </a:solidFill>
              </a:rPr>
              <a:t> </a:t>
            </a:r>
            <a:r>
              <a:rPr lang="et-EE" b="1" dirty="0" err="1" smtClean="0">
                <a:solidFill>
                  <a:srgbClr val="002060"/>
                </a:solidFill>
              </a:rPr>
              <a:t>for</a:t>
            </a:r>
            <a:r>
              <a:rPr lang="et-EE" b="1" dirty="0" smtClean="0">
                <a:solidFill>
                  <a:srgbClr val="002060"/>
                </a:solidFill>
              </a:rPr>
              <a:t> </a:t>
            </a:r>
            <a:r>
              <a:rPr lang="et-EE" b="1" dirty="0" err="1" smtClean="0">
                <a:solidFill>
                  <a:srgbClr val="002060"/>
                </a:solidFill>
              </a:rPr>
              <a:t>deferrals</a:t>
            </a:r>
            <a:r>
              <a:rPr lang="et-EE" b="1" dirty="0" smtClean="0">
                <a:solidFill>
                  <a:srgbClr val="002060"/>
                </a:solidFill>
              </a:rPr>
              <a:t> and </a:t>
            </a:r>
            <a:r>
              <a:rPr lang="et-EE" b="1" dirty="0" err="1" smtClean="0">
                <a:solidFill>
                  <a:srgbClr val="002060"/>
                </a:solidFill>
              </a:rPr>
              <a:t>waivers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Deferrals</a:t>
            </a:r>
          </a:p>
          <a:p>
            <a:pPr lvl="1"/>
            <a:r>
              <a:rPr lang="en-GB" dirty="0" smtClean="0"/>
              <a:t>In early stages of development when behaviour of drug in adults is unsure</a:t>
            </a:r>
          </a:p>
          <a:p>
            <a:pPr lvl="1"/>
            <a:r>
              <a:rPr lang="en-GB" dirty="0" smtClean="0"/>
              <a:t>Preclinical safety concerns – data should be generated in adults first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Waiver</a:t>
            </a:r>
          </a:p>
          <a:p>
            <a:pPr lvl="1"/>
            <a:r>
              <a:rPr lang="en-GB" dirty="0" smtClean="0"/>
              <a:t>Disease does not occur in children</a:t>
            </a:r>
          </a:p>
          <a:p>
            <a:pPr lvl="1"/>
            <a:r>
              <a:rPr lang="en-GB" dirty="0" smtClean="0"/>
              <a:t>There is no unmet medical need</a:t>
            </a:r>
          </a:p>
          <a:p>
            <a:pPr lvl="1"/>
            <a:r>
              <a:rPr lang="en-GB" dirty="0" smtClean="0"/>
              <a:t>Waiver is given to some paediatric subsets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325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t-EE" b="1" dirty="0" err="1" smtClean="0">
                <a:solidFill>
                  <a:srgbClr val="002060"/>
                </a:solidFill>
              </a:rPr>
              <a:t>Waivers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1" dirty="0"/>
              <a:t>Class waiver</a:t>
            </a:r>
            <a:r>
              <a:rPr lang="en-US" dirty="0"/>
              <a:t> – according to a list issued by the PDCO of conditions that only occur in </a:t>
            </a:r>
            <a:r>
              <a:rPr lang="en-US" dirty="0" smtClean="0"/>
              <a:t>adults </a:t>
            </a:r>
            <a:endParaRPr lang="et-EE" dirty="0" smtClean="0"/>
          </a:p>
          <a:p>
            <a:pPr>
              <a:buFont typeface="Arial"/>
              <a:buChar char="•"/>
            </a:pPr>
            <a:r>
              <a:rPr lang="en-US" b="1" dirty="0" smtClean="0"/>
              <a:t>Full </a:t>
            </a:r>
            <a:r>
              <a:rPr lang="en-US" b="1" dirty="0"/>
              <a:t>waiver</a:t>
            </a:r>
            <a:r>
              <a:rPr lang="en-US" dirty="0"/>
              <a:t> – for all </a:t>
            </a:r>
            <a:r>
              <a:rPr lang="en-US" dirty="0" err="1"/>
              <a:t>paediatric</a:t>
            </a:r>
            <a:r>
              <a:rPr lang="en-US" dirty="0"/>
              <a:t> subset(s) </a:t>
            </a:r>
            <a:r>
              <a:rPr lang="en-US" dirty="0" smtClean="0"/>
              <a:t>and</a:t>
            </a:r>
            <a:r>
              <a:rPr lang="et-EE" dirty="0" smtClean="0"/>
              <a:t> </a:t>
            </a:r>
            <a:r>
              <a:rPr lang="et-EE" dirty="0" err="1" smtClean="0"/>
              <a:t>indication(s</a:t>
            </a:r>
            <a:r>
              <a:rPr lang="et-EE" dirty="0" smtClean="0"/>
              <a:t>)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b="1" dirty="0"/>
              <a:t>Partial waiver</a:t>
            </a:r>
            <a:r>
              <a:rPr lang="en-US" dirty="0"/>
              <a:t> – for one or more </a:t>
            </a:r>
            <a:r>
              <a:rPr lang="en-US" dirty="0" err="1"/>
              <a:t>paediatric</a:t>
            </a:r>
            <a:r>
              <a:rPr lang="en-US" dirty="0"/>
              <a:t> subset(s) and indication(s)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28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88640"/>
            <a:ext cx="7772400" cy="1143000"/>
          </a:xfrm>
        </p:spPr>
        <p:txBody>
          <a:bodyPr/>
          <a:lstStyle/>
          <a:p>
            <a:r>
              <a:rPr lang="en-GB" altLang="et-EE" b="1" dirty="0">
                <a:solidFill>
                  <a:srgbClr val="002060"/>
                </a:solidFill>
              </a:rPr>
              <a:t>Protecting children in research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424936" cy="51831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t-EE" sz="2800" dirty="0"/>
              <a:t>Children are a vulnerable population, legally incompetent to consent to clinical trials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t-EE" sz="2800" dirty="0" smtClean="0"/>
              <a:t>P</a:t>
            </a:r>
            <a:r>
              <a:rPr lang="et-EE" altLang="et-EE" sz="2800" dirty="0" smtClean="0"/>
              <a:t>IPs</a:t>
            </a:r>
            <a:r>
              <a:rPr lang="en-GB" altLang="et-EE" sz="2800" dirty="0" smtClean="0"/>
              <a:t> </a:t>
            </a:r>
            <a:r>
              <a:rPr lang="en-GB" altLang="et-EE" sz="2800" dirty="0"/>
              <a:t>include:</a:t>
            </a:r>
          </a:p>
          <a:p>
            <a:pPr>
              <a:lnSpc>
                <a:spcPct val="80000"/>
              </a:lnSpc>
            </a:pPr>
            <a:r>
              <a:rPr lang="en-GB" altLang="et-EE" sz="2800" dirty="0"/>
              <a:t>Data &amp; Safety Monitoring Board as standard requirement</a:t>
            </a:r>
          </a:p>
          <a:p>
            <a:pPr>
              <a:lnSpc>
                <a:spcPct val="80000"/>
              </a:lnSpc>
            </a:pPr>
            <a:r>
              <a:rPr lang="en-GB" altLang="et-EE" sz="2800" dirty="0"/>
              <a:t>Minimising pain, distress and fear</a:t>
            </a:r>
          </a:p>
          <a:p>
            <a:pPr>
              <a:lnSpc>
                <a:spcPct val="80000"/>
              </a:lnSpc>
            </a:pPr>
            <a:r>
              <a:rPr lang="en-GB" altLang="et-EE" sz="2800" dirty="0"/>
              <a:t>Control of Sampling (e.g. advocating sparse sampling where possible)</a:t>
            </a:r>
          </a:p>
          <a:p>
            <a:pPr>
              <a:lnSpc>
                <a:spcPct val="80000"/>
              </a:lnSpc>
            </a:pPr>
            <a:r>
              <a:rPr lang="en-GB" altLang="et-EE" sz="2800" dirty="0"/>
              <a:t>Modelling and simulation to avoid unnecessary exposure</a:t>
            </a:r>
          </a:p>
          <a:p>
            <a:pPr>
              <a:lnSpc>
                <a:spcPct val="80000"/>
              </a:lnSpc>
            </a:pPr>
            <a:r>
              <a:rPr lang="en-GB" altLang="et-EE" sz="2800" dirty="0"/>
              <a:t>Innovative (non conventional) methodology for design and analysis to limit the number of children included</a:t>
            </a:r>
          </a:p>
        </p:txBody>
      </p:sp>
    </p:spTree>
    <p:extLst>
      <p:ext uri="{BB962C8B-B14F-4D97-AF65-F5344CB8AC3E}">
        <p14:creationId xmlns:p14="http://schemas.microsoft.com/office/powerpoint/2010/main" val="24398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</p:spPr>
        <p:txBody>
          <a:bodyPr/>
          <a:lstStyle/>
          <a:p>
            <a:r>
              <a:rPr lang="et-EE" b="1" dirty="0" err="1" smtClean="0">
                <a:solidFill>
                  <a:srgbClr val="002060"/>
                </a:solidFill>
              </a:rPr>
              <a:t>Overview</a:t>
            </a:r>
            <a:r>
              <a:rPr lang="et-EE" b="1" dirty="0" smtClean="0">
                <a:solidFill>
                  <a:srgbClr val="002060"/>
                </a:solidFill>
              </a:rPr>
              <a:t> </a:t>
            </a:r>
            <a:r>
              <a:rPr lang="et-EE" b="1" dirty="0" err="1" smtClean="0">
                <a:solidFill>
                  <a:srgbClr val="002060"/>
                </a:solidFill>
              </a:rPr>
              <a:t>of</a:t>
            </a:r>
            <a:r>
              <a:rPr lang="et-EE" b="1" dirty="0" smtClean="0">
                <a:solidFill>
                  <a:srgbClr val="002060"/>
                </a:solidFill>
              </a:rPr>
              <a:t> PIPs </a:t>
            </a:r>
            <a:r>
              <a:rPr lang="et-EE" b="1" dirty="0" err="1" smtClean="0">
                <a:solidFill>
                  <a:srgbClr val="002060"/>
                </a:solidFill>
              </a:rPr>
              <a:t>with</a:t>
            </a:r>
            <a:r>
              <a:rPr lang="et-EE" b="1" dirty="0" smtClean="0">
                <a:solidFill>
                  <a:srgbClr val="002060"/>
                </a:solidFill>
              </a:rPr>
              <a:t> </a:t>
            </a:r>
            <a:r>
              <a:rPr lang="et-EE" b="1" dirty="0" err="1" smtClean="0">
                <a:solidFill>
                  <a:srgbClr val="002060"/>
                </a:solidFill>
              </a:rPr>
              <a:t>decision</a:t>
            </a:r>
            <a:endParaRPr lang="en-GB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270853"/>
              </p:ext>
            </p:extLst>
          </p:nvPr>
        </p:nvGraphicFramePr>
        <p:xfrm>
          <a:off x="323528" y="1412776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292" y="6519827"/>
            <a:ext cx="8602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https://ec.europa.eu/health/sites/health/files/files/paediatrics/2016_pc_report_2017/ema_10_year_report_for_consultation.pdf</a:t>
            </a:r>
          </a:p>
        </p:txBody>
      </p:sp>
    </p:spTree>
    <p:extLst>
      <p:ext uri="{BB962C8B-B14F-4D97-AF65-F5344CB8AC3E}">
        <p14:creationId xmlns:p14="http://schemas.microsoft.com/office/powerpoint/2010/main" val="2443858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143000"/>
          </a:xfrm>
        </p:spPr>
        <p:txBody>
          <a:bodyPr/>
          <a:lstStyle/>
          <a:p>
            <a:r>
              <a:rPr lang="et-EE" sz="4000" b="1" dirty="0" smtClean="0">
                <a:solidFill>
                  <a:srgbClr val="002060"/>
                </a:solidFill>
              </a:rPr>
              <a:t>Number of PIPs </a:t>
            </a:r>
            <a:r>
              <a:rPr lang="et-EE" sz="4000" b="1" dirty="0" err="1" smtClean="0">
                <a:solidFill>
                  <a:srgbClr val="002060"/>
                </a:solidFill>
              </a:rPr>
              <a:t>per</a:t>
            </a:r>
            <a:r>
              <a:rPr lang="et-EE" sz="4000" b="1" dirty="0" smtClean="0">
                <a:solidFill>
                  <a:srgbClr val="002060"/>
                </a:solidFill>
              </a:rPr>
              <a:t> </a:t>
            </a:r>
            <a:r>
              <a:rPr lang="et-EE" sz="4000" b="1" dirty="0" err="1" smtClean="0">
                <a:solidFill>
                  <a:srgbClr val="002060"/>
                </a:solidFill>
              </a:rPr>
              <a:t>therapeutic</a:t>
            </a:r>
            <a:r>
              <a:rPr lang="et-EE" sz="4000" b="1" dirty="0" smtClean="0">
                <a:solidFill>
                  <a:srgbClr val="002060"/>
                </a:solidFill>
              </a:rPr>
              <a:t> </a:t>
            </a:r>
            <a:r>
              <a:rPr lang="et-EE" sz="4000" b="1" dirty="0" err="1" smtClean="0">
                <a:solidFill>
                  <a:srgbClr val="002060"/>
                </a:solidFill>
              </a:rPr>
              <a:t>area</a:t>
            </a:r>
            <a:r>
              <a:rPr lang="et-EE" sz="4000" b="1" dirty="0" smtClean="0">
                <a:solidFill>
                  <a:srgbClr val="002060"/>
                </a:solidFill>
              </a:rPr>
              <a:t> </a:t>
            </a:r>
            <a:r>
              <a:rPr lang="et-EE" sz="3600" dirty="0" smtClean="0">
                <a:solidFill>
                  <a:srgbClr val="002060"/>
                </a:solidFill>
              </a:rPr>
              <a:t>2007-2015</a:t>
            </a:r>
            <a:endParaRPr lang="en-GB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958345"/>
              </p:ext>
            </p:extLst>
          </p:nvPr>
        </p:nvGraphicFramePr>
        <p:xfrm>
          <a:off x="323528" y="1700808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292" y="6519827"/>
            <a:ext cx="8602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https://ec.europa.eu/health/sites/health/files/files/paediatrics/2016_pc_report_2017/ema_10_year_report_for_consultation.pdf</a:t>
            </a:r>
          </a:p>
        </p:txBody>
      </p:sp>
    </p:spTree>
    <p:extLst>
      <p:ext uri="{BB962C8B-B14F-4D97-AF65-F5344CB8AC3E}">
        <p14:creationId xmlns:p14="http://schemas.microsoft.com/office/powerpoint/2010/main" val="982411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610"/>
            <a:ext cx="9126684" cy="6428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389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et-EE" b="1" dirty="0" err="1" smtClean="0">
                <a:solidFill>
                  <a:srgbClr val="002060"/>
                </a:solidFill>
              </a:rPr>
              <a:t>Future</a:t>
            </a:r>
            <a:r>
              <a:rPr lang="et-EE" b="1" dirty="0" smtClean="0">
                <a:solidFill>
                  <a:srgbClr val="002060"/>
                </a:solidFill>
              </a:rPr>
              <a:t> </a:t>
            </a:r>
            <a:r>
              <a:rPr lang="et-EE" b="1" dirty="0" err="1" smtClean="0">
                <a:solidFill>
                  <a:srgbClr val="002060"/>
                </a:solidFill>
              </a:rPr>
              <a:t>directions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112568"/>
          </a:xfrm>
        </p:spPr>
        <p:txBody>
          <a:bodyPr/>
          <a:lstStyle/>
          <a:p>
            <a:r>
              <a:rPr lang="en-GB" dirty="0" smtClean="0"/>
              <a:t>Speed up drug development</a:t>
            </a:r>
          </a:p>
          <a:p>
            <a:pPr lvl="1"/>
            <a:r>
              <a:rPr lang="en-GB" dirty="0" smtClean="0"/>
              <a:t>Innovative study design</a:t>
            </a:r>
          </a:p>
          <a:p>
            <a:pPr lvl="1"/>
            <a:r>
              <a:rPr lang="en-GB" dirty="0" smtClean="0"/>
              <a:t>Training for paediatricians</a:t>
            </a:r>
          </a:p>
          <a:p>
            <a:pPr lvl="1"/>
            <a:r>
              <a:rPr lang="en-GB" dirty="0" smtClean="0"/>
              <a:t>Reconsider need for staggered approach</a:t>
            </a:r>
          </a:p>
          <a:p>
            <a:r>
              <a:rPr lang="en-GB" dirty="0" smtClean="0"/>
              <a:t>Modelling and extrapolation</a:t>
            </a:r>
          </a:p>
          <a:p>
            <a:r>
              <a:rPr lang="en-GB" dirty="0" smtClean="0"/>
              <a:t>PIP is not end of paediatric drug development</a:t>
            </a:r>
          </a:p>
          <a:p>
            <a:pPr lvl="1"/>
            <a:r>
              <a:rPr lang="en-GB" dirty="0" smtClean="0"/>
              <a:t>Strategic trials should be conducted by academic consortia</a:t>
            </a:r>
          </a:p>
          <a:p>
            <a:pPr lvl="2"/>
            <a:r>
              <a:rPr lang="en-GB" dirty="0" smtClean="0"/>
              <a:t>Best treatment, optimal duration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45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Paediatric</a:t>
            </a:r>
            <a:r>
              <a:rPr lang="en-US" dirty="0" smtClean="0"/>
              <a:t> Regulation</a:t>
            </a:r>
          </a:p>
          <a:p>
            <a:r>
              <a:rPr lang="en-US" dirty="0" err="1" smtClean="0"/>
              <a:t>Paediatric</a:t>
            </a:r>
            <a:r>
              <a:rPr lang="en-US" dirty="0" smtClean="0"/>
              <a:t> Investigational Plan</a:t>
            </a:r>
          </a:p>
          <a:p>
            <a:r>
              <a:rPr lang="en-US" dirty="0" smtClean="0"/>
              <a:t>Waivers and deferrals</a:t>
            </a:r>
          </a:p>
          <a:p>
            <a:r>
              <a:rPr lang="en-US" dirty="0" smtClean="0"/>
              <a:t>Performance of </a:t>
            </a:r>
            <a:r>
              <a:rPr lang="en-US" dirty="0" err="1" smtClean="0"/>
              <a:t>Paediatric</a:t>
            </a:r>
            <a:r>
              <a:rPr lang="en-US" dirty="0" smtClean="0"/>
              <a:t> 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12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1" cy="95091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smallest ones are always left behind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74467C-D1F1-4E4B-831C-6210A8B725D7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7" name="Picture 6" descr="2016-07-30 17.34.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346200"/>
            <a:ext cx="4133850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6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t-EE"/>
              <a:t>© EMEA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391400" cy="1143000"/>
          </a:xfrm>
          <a:noFill/>
          <a:ln/>
        </p:spPr>
        <p:txBody>
          <a:bodyPr/>
          <a:lstStyle/>
          <a:p>
            <a:r>
              <a:rPr lang="en-GB" altLang="et-EE" b="1" dirty="0">
                <a:solidFill>
                  <a:schemeClr val="tx2"/>
                </a:solidFill>
              </a:rPr>
              <a:t>EU Paediatric Regulation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5029200"/>
          </a:xfrm>
          <a:noFill/>
          <a:ln/>
        </p:spPr>
        <p:txBody>
          <a:bodyPr/>
          <a:lstStyle/>
          <a:p>
            <a:r>
              <a:rPr lang="en-GB" altLang="et-EE" sz="2800" dirty="0"/>
              <a:t>Entry into force January 2007</a:t>
            </a:r>
          </a:p>
          <a:p>
            <a:endParaRPr lang="en-GB" altLang="et-EE" sz="2800" dirty="0"/>
          </a:p>
          <a:p>
            <a:r>
              <a:rPr lang="en-GB" altLang="et-EE" sz="2800" dirty="0"/>
              <a:t>Improve the health of children </a:t>
            </a:r>
          </a:p>
          <a:p>
            <a:pPr lvl="1"/>
            <a:r>
              <a:rPr lang="en-GB" altLang="et-EE" sz="2400" dirty="0"/>
              <a:t>Increase high quality, ethical research into medicines for children</a:t>
            </a:r>
          </a:p>
          <a:p>
            <a:pPr lvl="1"/>
            <a:r>
              <a:rPr lang="en-GB" altLang="et-EE" sz="2400" dirty="0"/>
              <a:t>Increase availability of authorised medicines for children</a:t>
            </a:r>
          </a:p>
          <a:p>
            <a:pPr lvl="1"/>
            <a:r>
              <a:rPr lang="en-GB" altLang="et-EE" sz="2400" dirty="0"/>
              <a:t>Increase information on medicines</a:t>
            </a:r>
          </a:p>
          <a:p>
            <a:r>
              <a:rPr lang="en-GB" altLang="et-EE" sz="2800" dirty="0"/>
              <a:t>Achieve the above </a:t>
            </a:r>
          </a:p>
          <a:p>
            <a:pPr lvl="1"/>
            <a:r>
              <a:rPr lang="en-GB" altLang="et-EE" sz="2400" dirty="0"/>
              <a:t>Without unnecessary studies in children </a:t>
            </a:r>
          </a:p>
          <a:p>
            <a:pPr lvl="1"/>
            <a:r>
              <a:rPr lang="en-GB" altLang="et-EE" sz="2400" dirty="0"/>
              <a:t>Without delaying authorisation for adults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23528" y="2493094"/>
            <a:ext cx="8497887" cy="4032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011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46476" y="152400"/>
            <a:ext cx="7373996" cy="7905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4000" b="1" dirty="0" smtClean="0">
                <a:solidFill>
                  <a:srgbClr val="002060"/>
                </a:solidFill>
              </a:rPr>
              <a:t>Paediatric Committee (PDCO)</a:t>
            </a:r>
          </a:p>
        </p:txBody>
      </p:sp>
      <p:sp>
        <p:nvSpPr>
          <p:cNvPr id="81923" name="WordArt 1027"/>
          <p:cNvSpPr>
            <a:spLocks noChangeArrowheads="1" noChangeShapeType="1" noTextEdit="1"/>
          </p:cNvSpPr>
          <p:nvPr/>
        </p:nvSpPr>
        <p:spPr bwMode="auto">
          <a:xfrm rot="-1132305">
            <a:off x="609600" y="1828800"/>
            <a:ext cx="3724275" cy="819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95077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kern="10">
                <a:solidFill>
                  <a:srgbClr val="FF0000"/>
                </a:solidFill>
                <a:latin typeface="Comic Sans MS"/>
              </a:rPr>
              <a:t>CHMP members (5)</a:t>
            </a:r>
          </a:p>
        </p:txBody>
      </p:sp>
      <p:grpSp>
        <p:nvGrpSpPr>
          <p:cNvPr id="81924" name="Group 1028"/>
          <p:cNvGrpSpPr>
            <a:grpSpLocks/>
          </p:cNvGrpSpPr>
          <p:nvPr/>
        </p:nvGrpSpPr>
        <p:grpSpPr bwMode="auto">
          <a:xfrm>
            <a:off x="1524000" y="2743200"/>
            <a:ext cx="5562600" cy="2565400"/>
            <a:chOff x="1152" y="1392"/>
            <a:chExt cx="3504" cy="1616"/>
          </a:xfrm>
        </p:grpSpPr>
        <p:sp>
          <p:nvSpPr>
            <p:cNvPr id="82129" name="Oval 1029"/>
            <p:cNvSpPr>
              <a:spLocks noChangeArrowheads="1"/>
            </p:cNvSpPr>
            <p:nvPr/>
          </p:nvSpPr>
          <p:spPr bwMode="auto">
            <a:xfrm>
              <a:off x="1152" y="1392"/>
              <a:ext cx="3504" cy="1616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t-EE" altLang="en-US" sz="2400">
                <a:solidFill>
                  <a:srgbClr val="000000"/>
                </a:solidFill>
              </a:endParaRPr>
            </a:p>
          </p:txBody>
        </p:sp>
        <p:graphicFrame>
          <p:nvGraphicFramePr>
            <p:cNvPr id="82130" name="Object 103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065" y="1776"/>
            <a:ext cx="1583" cy="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7" name="Document" r:id="rId3" imgW="733333" imgH="523810" progId="Word.Document.8">
                    <p:embed/>
                  </p:oleObj>
                </mc:Choice>
                <mc:Fallback>
                  <p:oleObj name="Document" r:id="rId3" imgW="733333" imgH="523810" progId="Word.Documen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5" y="1776"/>
                          <a:ext cx="1583" cy="926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FF99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25" name="Group 1031"/>
          <p:cNvGrpSpPr>
            <a:grpSpLocks/>
          </p:cNvGrpSpPr>
          <p:nvPr/>
        </p:nvGrpSpPr>
        <p:grpSpPr bwMode="auto">
          <a:xfrm>
            <a:off x="4191000" y="5410200"/>
            <a:ext cx="455613" cy="457200"/>
            <a:chOff x="2640" y="1152"/>
            <a:chExt cx="288" cy="288"/>
          </a:xfrm>
        </p:grpSpPr>
        <p:sp>
          <p:nvSpPr>
            <p:cNvPr id="82124" name="Freeform 1032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25" name="Line 1033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26" name="Line 1034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27" name="Line 1035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28" name="Rectangle 1036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81926" name="WordArt 1037"/>
          <p:cNvSpPr>
            <a:spLocks noChangeArrowheads="1" noChangeShapeType="1" noTextEdit="1"/>
          </p:cNvSpPr>
          <p:nvPr/>
        </p:nvSpPr>
        <p:spPr bwMode="auto">
          <a:xfrm>
            <a:off x="838200" y="4144963"/>
            <a:ext cx="7315200" cy="198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20493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0" dirty="0">
                <a:solidFill>
                  <a:srgbClr val="00CC00"/>
                </a:solidFill>
                <a:latin typeface="Comic Sans MS"/>
              </a:rPr>
              <a:t>Experts from National Competent Authorities (</a:t>
            </a:r>
            <a:r>
              <a:rPr lang="en-US" sz="2000" kern="10" dirty="0" smtClean="0">
                <a:solidFill>
                  <a:srgbClr val="00CC00"/>
                </a:solidFill>
                <a:latin typeface="Comic Sans MS"/>
              </a:rPr>
              <a:t>2</a:t>
            </a:r>
            <a:r>
              <a:rPr lang="et-EE" sz="2000" kern="10" dirty="0" smtClean="0">
                <a:solidFill>
                  <a:srgbClr val="00CC00"/>
                </a:solidFill>
                <a:latin typeface="Comic Sans MS"/>
              </a:rPr>
              <a:t>3</a:t>
            </a:r>
            <a:r>
              <a:rPr lang="en-US" sz="2000" kern="10" dirty="0" smtClean="0">
                <a:solidFill>
                  <a:srgbClr val="00CC00"/>
                </a:solidFill>
                <a:latin typeface="Comic Sans MS"/>
              </a:rPr>
              <a:t>) </a:t>
            </a:r>
            <a:r>
              <a:rPr lang="en-US" sz="2000" kern="10" dirty="0">
                <a:solidFill>
                  <a:srgbClr val="00CC00"/>
                </a:solidFill>
                <a:latin typeface="Comic Sans MS"/>
              </a:rPr>
              <a:t>+ EEA</a:t>
            </a:r>
            <a:endParaRPr lang="en-GB" sz="2000" kern="10" dirty="0">
              <a:solidFill>
                <a:srgbClr val="00CC00"/>
              </a:solidFill>
              <a:latin typeface="Comic Sans MS"/>
            </a:endParaRPr>
          </a:p>
        </p:txBody>
      </p:sp>
      <p:sp>
        <p:nvSpPr>
          <p:cNvPr id="81927" name="WordArt 1038"/>
          <p:cNvSpPr>
            <a:spLocks noChangeArrowheads="1" noChangeShapeType="1" noTextEdit="1"/>
          </p:cNvSpPr>
          <p:nvPr/>
        </p:nvSpPr>
        <p:spPr bwMode="auto">
          <a:xfrm rot="1017138">
            <a:off x="4038600" y="1905000"/>
            <a:ext cx="4352925" cy="13414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51773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10">
                <a:solidFill>
                  <a:srgbClr val="3366FF"/>
                </a:solidFill>
                <a:latin typeface="Comic Sans MS"/>
              </a:rPr>
              <a:t>Patient/family and health-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kern="10">
                <a:solidFill>
                  <a:srgbClr val="3366FF"/>
                </a:solidFill>
                <a:latin typeface="Comic Sans MS"/>
              </a:rPr>
              <a:t> care professionals (6)</a:t>
            </a:r>
            <a:endParaRPr lang="en-GB" b="1" kern="10">
              <a:solidFill>
                <a:srgbClr val="3366FF"/>
              </a:solidFill>
              <a:latin typeface="Comic Sans MS"/>
            </a:endParaRPr>
          </a:p>
        </p:txBody>
      </p:sp>
      <p:grpSp>
        <p:nvGrpSpPr>
          <p:cNvPr id="81928" name="Group 1039"/>
          <p:cNvGrpSpPr>
            <a:grpSpLocks/>
          </p:cNvGrpSpPr>
          <p:nvPr/>
        </p:nvGrpSpPr>
        <p:grpSpPr bwMode="auto">
          <a:xfrm>
            <a:off x="3200400" y="5334000"/>
            <a:ext cx="455613" cy="457200"/>
            <a:chOff x="2640" y="1152"/>
            <a:chExt cx="288" cy="288"/>
          </a:xfrm>
        </p:grpSpPr>
        <p:sp>
          <p:nvSpPr>
            <p:cNvPr id="82119" name="Freeform 1040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20" name="Line 1041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21" name="Line 1042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22" name="Line 1043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23" name="Rectangle 1044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29" name="Group 1045"/>
          <p:cNvGrpSpPr>
            <a:grpSpLocks/>
          </p:cNvGrpSpPr>
          <p:nvPr/>
        </p:nvGrpSpPr>
        <p:grpSpPr bwMode="auto">
          <a:xfrm>
            <a:off x="2286000" y="5105400"/>
            <a:ext cx="455613" cy="457200"/>
            <a:chOff x="2640" y="1152"/>
            <a:chExt cx="288" cy="288"/>
          </a:xfrm>
        </p:grpSpPr>
        <p:sp>
          <p:nvSpPr>
            <p:cNvPr id="82114" name="Freeform 1046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15" name="Line 1047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16" name="Line 1048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17" name="Line 1049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18" name="Rectangle 1050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0" name="Group 1051"/>
          <p:cNvGrpSpPr>
            <a:grpSpLocks/>
          </p:cNvGrpSpPr>
          <p:nvPr/>
        </p:nvGrpSpPr>
        <p:grpSpPr bwMode="auto">
          <a:xfrm>
            <a:off x="1905000" y="4953000"/>
            <a:ext cx="455613" cy="457200"/>
            <a:chOff x="2640" y="1152"/>
            <a:chExt cx="288" cy="288"/>
          </a:xfrm>
        </p:grpSpPr>
        <p:sp>
          <p:nvSpPr>
            <p:cNvPr id="82109" name="Freeform 1052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10" name="Line 1053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11" name="Line 1054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12" name="Line 1055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13" name="Rectangle 1056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1" name="Group 1057"/>
          <p:cNvGrpSpPr>
            <a:grpSpLocks/>
          </p:cNvGrpSpPr>
          <p:nvPr/>
        </p:nvGrpSpPr>
        <p:grpSpPr bwMode="auto">
          <a:xfrm>
            <a:off x="1524000" y="4724400"/>
            <a:ext cx="455613" cy="457200"/>
            <a:chOff x="2640" y="1152"/>
            <a:chExt cx="288" cy="288"/>
          </a:xfrm>
        </p:grpSpPr>
        <p:sp>
          <p:nvSpPr>
            <p:cNvPr id="82104" name="Freeform 1058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05" name="Line 1059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06" name="Line 1060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07" name="Line 1061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08" name="Rectangle 1062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2" name="Group 1063"/>
          <p:cNvGrpSpPr>
            <a:grpSpLocks/>
          </p:cNvGrpSpPr>
          <p:nvPr/>
        </p:nvGrpSpPr>
        <p:grpSpPr bwMode="auto">
          <a:xfrm>
            <a:off x="5562600" y="5257800"/>
            <a:ext cx="455613" cy="457200"/>
            <a:chOff x="2640" y="1152"/>
            <a:chExt cx="288" cy="288"/>
          </a:xfrm>
        </p:grpSpPr>
        <p:sp>
          <p:nvSpPr>
            <p:cNvPr id="82099" name="Freeform 1064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00" name="Line 1065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01" name="Line 1066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02" name="Line 1067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103" name="Rectangle 1068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3" name="Group 1069"/>
          <p:cNvGrpSpPr>
            <a:grpSpLocks/>
          </p:cNvGrpSpPr>
          <p:nvPr/>
        </p:nvGrpSpPr>
        <p:grpSpPr bwMode="auto">
          <a:xfrm>
            <a:off x="3733800" y="5410200"/>
            <a:ext cx="455613" cy="457200"/>
            <a:chOff x="2640" y="1152"/>
            <a:chExt cx="288" cy="288"/>
          </a:xfrm>
        </p:grpSpPr>
        <p:sp>
          <p:nvSpPr>
            <p:cNvPr id="82094" name="Freeform 1070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95" name="Line 1071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96" name="Line 1072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97" name="Line 1073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98" name="Rectangle 1074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4" name="Group 1075"/>
          <p:cNvGrpSpPr>
            <a:grpSpLocks/>
          </p:cNvGrpSpPr>
          <p:nvPr/>
        </p:nvGrpSpPr>
        <p:grpSpPr bwMode="auto">
          <a:xfrm>
            <a:off x="6934200" y="3200400"/>
            <a:ext cx="455613" cy="457200"/>
            <a:chOff x="2640" y="1152"/>
            <a:chExt cx="288" cy="288"/>
          </a:xfrm>
        </p:grpSpPr>
        <p:sp>
          <p:nvSpPr>
            <p:cNvPr id="82089" name="Freeform 1076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90" name="Line 1077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91" name="Line 1078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92" name="Line 1079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93" name="Rectangle 1080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5" name="Group 1081"/>
          <p:cNvGrpSpPr>
            <a:grpSpLocks/>
          </p:cNvGrpSpPr>
          <p:nvPr/>
        </p:nvGrpSpPr>
        <p:grpSpPr bwMode="auto">
          <a:xfrm>
            <a:off x="1447800" y="2895600"/>
            <a:ext cx="455613" cy="457200"/>
            <a:chOff x="2640" y="1152"/>
            <a:chExt cx="288" cy="288"/>
          </a:xfrm>
        </p:grpSpPr>
        <p:sp>
          <p:nvSpPr>
            <p:cNvPr id="82084" name="Freeform 1082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85" name="Line 1083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86" name="Line 1084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87" name="Line 1085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88" name="Rectangle 1086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6" name="Group 1087"/>
          <p:cNvGrpSpPr>
            <a:grpSpLocks/>
          </p:cNvGrpSpPr>
          <p:nvPr/>
        </p:nvGrpSpPr>
        <p:grpSpPr bwMode="auto">
          <a:xfrm>
            <a:off x="1219200" y="3276600"/>
            <a:ext cx="455613" cy="457200"/>
            <a:chOff x="2640" y="1152"/>
            <a:chExt cx="288" cy="288"/>
          </a:xfrm>
        </p:grpSpPr>
        <p:sp>
          <p:nvSpPr>
            <p:cNvPr id="82079" name="Freeform 1088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80" name="Line 1089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81" name="Line 1090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82" name="Line 1091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83" name="Rectangle 1092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7" name="Group 1093"/>
          <p:cNvGrpSpPr>
            <a:grpSpLocks/>
          </p:cNvGrpSpPr>
          <p:nvPr/>
        </p:nvGrpSpPr>
        <p:grpSpPr bwMode="auto">
          <a:xfrm>
            <a:off x="1066800" y="3810000"/>
            <a:ext cx="455613" cy="457200"/>
            <a:chOff x="2640" y="1152"/>
            <a:chExt cx="288" cy="288"/>
          </a:xfrm>
        </p:grpSpPr>
        <p:sp>
          <p:nvSpPr>
            <p:cNvPr id="82074" name="Freeform 1094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75" name="Line 1095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76" name="Line 1096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77" name="Line 1097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78" name="Rectangle 1098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8" name="Group 1099"/>
          <p:cNvGrpSpPr>
            <a:grpSpLocks/>
          </p:cNvGrpSpPr>
          <p:nvPr/>
        </p:nvGrpSpPr>
        <p:grpSpPr bwMode="auto">
          <a:xfrm>
            <a:off x="1219200" y="4343400"/>
            <a:ext cx="455613" cy="457200"/>
            <a:chOff x="2640" y="1152"/>
            <a:chExt cx="288" cy="288"/>
          </a:xfrm>
        </p:grpSpPr>
        <p:sp>
          <p:nvSpPr>
            <p:cNvPr id="82069" name="Freeform 1100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70" name="Line 1101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71" name="Line 1102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72" name="Line 1103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73" name="Rectangle 1104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39" name="Group 1105"/>
          <p:cNvGrpSpPr>
            <a:grpSpLocks/>
          </p:cNvGrpSpPr>
          <p:nvPr/>
        </p:nvGrpSpPr>
        <p:grpSpPr bwMode="auto">
          <a:xfrm>
            <a:off x="2743200" y="5257800"/>
            <a:ext cx="455613" cy="457200"/>
            <a:chOff x="2640" y="1152"/>
            <a:chExt cx="288" cy="288"/>
          </a:xfrm>
        </p:grpSpPr>
        <p:sp>
          <p:nvSpPr>
            <p:cNvPr id="82064" name="Freeform 1106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65" name="Line 1107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66" name="Line 1108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67" name="Line 1109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68" name="Rectangle 1110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40" name="Group 1111"/>
          <p:cNvGrpSpPr>
            <a:grpSpLocks/>
          </p:cNvGrpSpPr>
          <p:nvPr/>
        </p:nvGrpSpPr>
        <p:grpSpPr bwMode="auto">
          <a:xfrm>
            <a:off x="6019800" y="5105400"/>
            <a:ext cx="455613" cy="457200"/>
            <a:chOff x="2640" y="1152"/>
            <a:chExt cx="288" cy="288"/>
          </a:xfrm>
        </p:grpSpPr>
        <p:sp>
          <p:nvSpPr>
            <p:cNvPr id="82059" name="Freeform 1112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60" name="Line 1113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61" name="Line 1114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62" name="Line 1115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63" name="Rectangle 1116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41" name="Group 1117"/>
          <p:cNvGrpSpPr>
            <a:grpSpLocks/>
          </p:cNvGrpSpPr>
          <p:nvPr/>
        </p:nvGrpSpPr>
        <p:grpSpPr bwMode="auto">
          <a:xfrm>
            <a:off x="6400800" y="4876800"/>
            <a:ext cx="455613" cy="457200"/>
            <a:chOff x="2640" y="1152"/>
            <a:chExt cx="288" cy="288"/>
          </a:xfrm>
        </p:grpSpPr>
        <p:sp>
          <p:nvSpPr>
            <p:cNvPr id="82054" name="Freeform 1118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55" name="Line 1119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56" name="Line 1120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57" name="Line 1121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58" name="Rectangle 1122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42" name="Group 1123"/>
          <p:cNvGrpSpPr>
            <a:grpSpLocks/>
          </p:cNvGrpSpPr>
          <p:nvPr/>
        </p:nvGrpSpPr>
        <p:grpSpPr bwMode="auto">
          <a:xfrm>
            <a:off x="6781800" y="4572000"/>
            <a:ext cx="455613" cy="457200"/>
            <a:chOff x="2640" y="1152"/>
            <a:chExt cx="288" cy="288"/>
          </a:xfrm>
        </p:grpSpPr>
        <p:sp>
          <p:nvSpPr>
            <p:cNvPr id="82049" name="Freeform 1124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50" name="Line 1125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51" name="Line 1126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52" name="Line 1127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53" name="Rectangle 1128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43" name="Group 1129"/>
          <p:cNvGrpSpPr>
            <a:grpSpLocks/>
          </p:cNvGrpSpPr>
          <p:nvPr/>
        </p:nvGrpSpPr>
        <p:grpSpPr bwMode="auto">
          <a:xfrm>
            <a:off x="7086600" y="4191000"/>
            <a:ext cx="455613" cy="457200"/>
            <a:chOff x="2640" y="1152"/>
            <a:chExt cx="288" cy="288"/>
          </a:xfrm>
        </p:grpSpPr>
        <p:sp>
          <p:nvSpPr>
            <p:cNvPr id="82044" name="Freeform 1130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45" name="Line 1131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46" name="Line 1132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47" name="Line 1133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48" name="Rectangle 1134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44" name="Group 1135"/>
          <p:cNvGrpSpPr>
            <a:grpSpLocks/>
          </p:cNvGrpSpPr>
          <p:nvPr/>
        </p:nvGrpSpPr>
        <p:grpSpPr bwMode="auto">
          <a:xfrm>
            <a:off x="7086600" y="3657600"/>
            <a:ext cx="455613" cy="457200"/>
            <a:chOff x="2640" y="1152"/>
            <a:chExt cx="288" cy="288"/>
          </a:xfrm>
        </p:grpSpPr>
        <p:sp>
          <p:nvSpPr>
            <p:cNvPr id="82039" name="Freeform 1136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40" name="Line 1137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41" name="Line 1138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42" name="Line 1139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43" name="Rectangle 1140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45" name="Group 1141"/>
          <p:cNvGrpSpPr>
            <a:grpSpLocks/>
          </p:cNvGrpSpPr>
          <p:nvPr/>
        </p:nvGrpSpPr>
        <p:grpSpPr bwMode="auto">
          <a:xfrm>
            <a:off x="5105400" y="5334000"/>
            <a:ext cx="455613" cy="457200"/>
            <a:chOff x="2640" y="1152"/>
            <a:chExt cx="288" cy="288"/>
          </a:xfrm>
        </p:grpSpPr>
        <p:sp>
          <p:nvSpPr>
            <p:cNvPr id="82034" name="Freeform 1142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35" name="Line 1143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36" name="Line 1144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37" name="Line 1145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38" name="Rectangle 1146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46" name="Group 1147"/>
          <p:cNvGrpSpPr>
            <a:grpSpLocks/>
          </p:cNvGrpSpPr>
          <p:nvPr/>
        </p:nvGrpSpPr>
        <p:grpSpPr bwMode="auto">
          <a:xfrm>
            <a:off x="4648200" y="5410200"/>
            <a:ext cx="455613" cy="457200"/>
            <a:chOff x="2640" y="1152"/>
            <a:chExt cx="288" cy="288"/>
          </a:xfrm>
        </p:grpSpPr>
        <p:sp>
          <p:nvSpPr>
            <p:cNvPr id="82029" name="Freeform 1148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30" name="Line 1149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31" name="Line 1150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32" name="Line 1151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2033" name="Rectangle 1152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47" name="Group 1153"/>
          <p:cNvGrpSpPr>
            <a:grpSpLocks/>
          </p:cNvGrpSpPr>
          <p:nvPr/>
        </p:nvGrpSpPr>
        <p:grpSpPr bwMode="auto">
          <a:xfrm>
            <a:off x="4343400" y="2057400"/>
            <a:ext cx="2513013" cy="1066800"/>
            <a:chOff x="2736" y="1248"/>
            <a:chExt cx="1583" cy="672"/>
          </a:xfrm>
        </p:grpSpPr>
        <p:grpSp>
          <p:nvGrpSpPr>
            <p:cNvPr id="81993" name="Group 1154"/>
            <p:cNvGrpSpPr>
              <a:grpSpLocks/>
            </p:cNvGrpSpPr>
            <p:nvPr/>
          </p:nvGrpSpPr>
          <p:grpSpPr bwMode="auto">
            <a:xfrm>
              <a:off x="2736" y="1248"/>
              <a:ext cx="287" cy="288"/>
              <a:chOff x="2640" y="1152"/>
              <a:chExt cx="288" cy="288"/>
            </a:xfrm>
          </p:grpSpPr>
          <p:sp>
            <p:nvSpPr>
              <p:cNvPr id="82024" name="Freeform 1155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5" name="Line 1156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6" name="Line 1157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7" name="Line 1158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8" name="Rectangle 1159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1994" name="Group 1160"/>
            <p:cNvGrpSpPr>
              <a:grpSpLocks/>
            </p:cNvGrpSpPr>
            <p:nvPr/>
          </p:nvGrpSpPr>
          <p:grpSpPr bwMode="auto">
            <a:xfrm>
              <a:off x="2976" y="1296"/>
              <a:ext cx="287" cy="288"/>
              <a:chOff x="2640" y="1152"/>
              <a:chExt cx="288" cy="288"/>
            </a:xfrm>
          </p:grpSpPr>
          <p:sp>
            <p:nvSpPr>
              <p:cNvPr id="82019" name="Freeform 1161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0" name="Line 1162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1" name="Line 1163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2" name="Line 1164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3" name="Rectangle 1165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1995" name="Group 1166"/>
            <p:cNvGrpSpPr>
              <a:grpSpLocks/>
            </p:cNvGrpSpPr>
            <p:nvPr/>
          </p:nvGrpSpPr>
          <p:grpSpPr bwMode="auto">
            <a:xfrm>
              <a:off x="3264" y="1344"/>
              <a:ext cx="287" cy="288"/>
              <a:chOff x="2640" y="1152"/>
              <a:chExt cx="288" cy="288"/>
            </a:xfrm>
          </p:grpSpPr>
          <p:sp>
            <p:nvSpPr>
              <p:cNvPr id="82014" name="Freeform 1167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5" name="Line 1168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6" name="Line 1169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7" name="Line 1170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8" name="Rectangle 1171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1996" name="Group 1172"/>
            <p:cNvGrpSpPr>
              <a:grpSpLocks/>
            </p:cNvGrpSpPr>
            <p:nvPr/>
          </p:nvGrpSpPr>
          <p:grpSpPr bwMode="auto">
            <a:xfrm>
              <a:off x="3792" y="1488"/>
              <a:ext cx="287" cy="288"/>
              <a:chOff x="2640" y="1152"/>
              <a:chExt cx="288" cy="288"/>
            </a:xfrm>
          </p:grpSpPr>
          <p:sp>
            <p:nvSpPr>
              <p:cNvPr id="82009" name="Freeform 1173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0" name="Line 1174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1" name="Line 1175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2" name="Line 1176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3" name="Rectangle 1177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1997" name="Group 1178"/>
            <p:cNvGrpSpPr>
              <a:grpSpLocks/>
            </p:cNvGrpSpPr>
            <p:nvPr/>
          </p:nvGrpSpPr>
          <p:grpSpPr bwMode="auto">
            <a:xfrm>
              <a:off x="3552" y="1392"/>
              <a:ext cx="287" cy="288"/>
              <a:chOff x="2640" y="1152"/>
              <a:chExt cx="288" cy="288"/>
            </a:xfrm>
          </p:grpSpPr>
          <p:sp>
            <p:nvSpPr>
              <p:cNvPr id="82004" name="Freeform 1179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5" name="Line 1180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6" name="Line 1181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7" name="Line 1182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8" name="Rectangle 1183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1998" name="Group 1184"/>
            <p:cNvGrpSpPr>
              <a:grpSpLocks/>
            </p:cNvGrpSpPr>
            <p:nvPr/>
          </p:nvGrpSpPr>
          <p:grpSpPr bwMode="auto">
            <a:xfrm>
              <a:off x="4032" y="1632"/>
              <a:ext cx="287" cy="288"/>
              <a:chOff x="2640" y="1152"/>
              <a:chExt cx="288" cy="288"/>
            </a:xfrm>
          </p:grpSpPr>
          <p:sp>
            <p:nvSpPr>
              <p:cNvPr id="81999" name="Freeform 1185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0" name="Line 1186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1" name="Line 1187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2" name="Line 1188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3" name="Rectangle 1189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1948" name="Group 1190"/>
          <p:cNvGrpSpPr>
            <a:grpSpLocks/>
          </p:cNvGrpSpPr>
          <p:nvPr/>
        </p:nvGrpSpPr>
        <p:grpSpPr bwMode="auto">
          <a:xfrm>
            <a:off x="2057400" y="2057400"/>
            <a:ext cx="2208213" cy="914400"/>
            <a:chOff x="1200" y="1248"/>
            <a:chExt cx="1391" cy="576"/>
          </a:xfrm>
        </p:grpSpPr>
        <p:grpSp>
          <p:nvGrpSpPr>
            <p:cNvPr id="81963" name="Group 1191"/>
            <p:cNvGrpSpPr>
              <a:grpSpLocks/>
            </p:cNvGrpSpPr>
            <p:nvPr/>
          </p:nvGrpSpPr>
          <p:grpSpPr bwMode="auto">
            <a:xfrm>
              <a:off x="1440" y="1440"/>
              <a:ext cx="287" cy="288"/>
              <a:chOff x="2640" y="1152"/>
              <a:chExt cx="288" cy="288"/>
            </a:xfrm>
          </p:grpSpPr>
          <p:sp>
            <p:nvSpPr>
              <p:cNvPr id="81988" name="Freeform 1192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9" name="Line 1193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90" name="Line 1194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91" name="Line 1195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92" name="Rectangle 1196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1964" name="Group 1197"/>
            <p:cNvGrpSpPr>
              <a:grpSpLocks/>
            </p:cNvGrpSpPr>
            <p:nvPr/>
          </p:nvGrpSpPr>
          <p:grpSpPr bwMode="auto">
            <a:xfrm>
              <a:off x="2016" y="1296"/>
              <a:ext cx="287" cy="288"/>
              <a:chOff x="2640" y="1152"/>
              <a:chExt cx="288" cy="288"/>
            </a:xfrm>
          </p:grpSpPr>
          <p:sp>
            <p:nvSpPr>
              <p:cNvPr id="81983" name="Freeform 1198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4" name="Line 1199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5" name="Line 1200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6" name="Line 1201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7" name="Rectangle 1202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1965" name="Group 1203"/>
            <p:cNvGrpSpPr>
              <a:grpSpLocks/>
            </p:cNvGrpSpPr>
            <p:nvPr/>
          </p:nvGrpSpPr>
          <p:grpSpPr bwMode="auto">
            <a:xfrm>
              <a:off x="1200" y="1536"/>
              <a:ext cx="287" cy="288"/>
              <a:chOff x="2640" y="1152"/>
              <a:chExt cx="288" cy="288"/>
            </a:xfrm>
          </p:grpSpPr>
          <p:sp>
            <p:nvSpPr>
              <p:cNvPr id="81978" name="Freeform 1204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9" name="Line 1205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0" name="Line 1206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1" name="Line 1207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2" name="Rectangle 1208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1966" name="Group 1209"/>
            <p:cNvGrpSpPr>
              <a:grpSpLocks/>
            </p:cNvGrpSpPr>
            <p:nvPr/>
          </p:nvGrpSpPr>
          <p:grpSpPr bwMode="auto">
            <a:xfrm>
              <a:off x="1728" y="1344"/>
              <a:ext cx="287" cy="288"/>
              <a:chOff x="2640" y="1152"/>
              <a:chExt cx="288" cy="288"/>
            </a:xfrm>
          </p:grpSpPr>
          <p:sp>
            <p:nvSpPr>
              <p:cNvPr id="81973" name="Freeform 1210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4" name="Line 1211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5" name="Line 1212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6" name="Line 1213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7" name="Rectangle 1214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1967" name="Group 1215"/>
            <p:cNvGrpSpPr>
              <a:grpSpLocks/>
            </p:cNvGrpSpPr>
            <p:nvPr/>
          </p:nvGrpSpPr>
          <p:grpSpPr bwMode="auto">
            <a:xfrm>
              <a:off x="2304" y="1248"/>
              <a:ext cx="287" cy="288"/>
              <a:chOff x="2640" y="1152"/>
              <a:chExt cx="288" cy="288"/>
            </a:xfrm>
          </p:grpSpPr>
          <p:sp>
            <p:nvSpPr>
              <p:cNvPr id="81968" name="Freeform 1216"/>
              <p:cNvSpPr>
                <a:spLocks/>
              </p:cNvSpPr>
              <p:nvPr/>
            </p:nvSpPr>
            <p:spPr bwMode="auto">
              <a:xfrm>
                <a:off x="2736" y="1152"/>
                <a:ext cx="108" cy="108"/>
              </a:xfrm>
              <a:custGeom>
                <a:avLst/>
                <a:gdLst>
                  <a:gd name="T0" fmla="*/ 1 w 216"/>
                  <a:gd name="T1" fmla="*/ 1 h 215"/>
                  <a:gd name="T2" fmla="*/ 1 w 216"/>
                  <a:gd name="T3" fmla="*/ 1 h 215"/>
                  <a:gd name="T4" fmla="*/ 1 w 216"/>
                  <a:gd name="T5" fmla="*/ 1 h 215"/>
                  <a:gd name="T6" fmla="*/ 1 w 216"/>
                  <a:gd name="T7" fmla="*/ 1 h 215"/>
                  <a:gd name="T8" fmla="*/ 1 w 216"/>
                  <a:gd name="T9" fmla="*/ 1 h 215"/>
                  <a:gd name="T10" fmla="*/ 1 w 216"/>
                  <a:gd name="T11" fmla="*/ 1 h 215"/>
                  <a:gd name="T12" fmla="*/ 1 w 216"/>
                  <a:gd name="T13" fmla="*/ 1 h 215"/>
                  <a:gd name="T14" fmla="*/ 1 w 216"/>
                  <a:gd name="T15" fmla="*/ 1 h 215"/>
                  <a:gd name="T16" fmla="*/ 1 w 216"/>
                  <a:gd name="T17" fmla="*/ 1 h 215"/>
                  <a:gd name="T18" fmla="*/ 1 w 216"/>
                  <a:gd name="T19" fmla="*/ 1 h 215"/>
                  <a:gd name="T20" fmla="*/ 1 w 216"/>
                  <a:gd name="T21" fmla="*/ 1 h 215"/>
                  <a:gd name="T22" fmla="*/ 1 w 216"/>
                  <a:gd name="T23" fmla="*/ 1 h 215"/>
                  <a:gd name="T24" fmla="*/ 1 w 216"/>
                  <a:gd name="T25" fmla="*/ 1 h 215"/>
                  <a:gd name="T26" fmla="*/ 1 w 216"/>
                  <a:gd name="T27" fmla="*/ 1 h 215"/>
                  <a:gd name="T28" fmla="*/ 1 w 216"/>
                  <a:gd name="T29" fmla="*/ 1 h 215"/>
                  <a:gd name="T30" fmla="*/ 1 w 216"/>
                  <a:gd name="T31" fmla="*/ 1 h 215"/>
                  <a:gd name="T32" fmla="*/ 1 w 216"/>
                  <a:gd name="T33" fmla="*/ 0 h 215"/>
                  <a:gd name="T34" fmla="*/ 1 w 216"/>
                  <a:gd name="T35" fmla="*/ 1 h 215"/>
                  <a:gd name="T36" fmla="*/ 1 w 216"/>
                  <a:gd name="T37" fmla="*/ 1 h 215"/>
                  <a:gd name="T38" fmla="*/ 1 w 216"/>
                  <a:gd name="T39" fmla="*/ 1 h 215"/>
                  <a:gd name="T40" fmla="*/ 1 w 216"/>
                  <a:gd name="T41" fmla="*/ 1 h 215"/>
                  <a:gd name="T42" fmla="*/ 1 w 216"/>
                  <a:gd name="T43" fmla="*/ 1 h 215"/>
                  <a:gd name="T44" fmla="*/ 1 w 216"/>
                  <a:gd name="T45" fmla="*/ 1 h 215"/>
                  <a:gd name="T46" fmla="*/ 1 w 216"/>
                  <a:gd name="T47" fmla="*/ 1 h 215"/>
                  <a:gd name="T48" fmla="*/ 0 w 216"/>
                  <a:gd name="T49" fmla="*/ 1 h 215"/>
                  <a:gd name="T50" fmla="*/ 1 w 216"/>
                  <a:gd name="T51" fmla="*/ 1 h 215"/>
                  <a:gd name="T52" fmla="*/ 1 w 216"/>
                  <a:gd name="T53" fmla="*/ 1 h 215"/>
                  <a:gd name="T54" fmla="*/ 1 w 216"/>
                  <a:gd name="T55" fmla="*/ 1 h 215"/>
                  <a:gd name="T56" fmla="*/ 1 w 216"/>
                  <a:gd name="T57" fmla="*/ 1 h 215"/>
                  <a:gd name="T58" fmla="*/ 1 w 216"/>
                  <a:gd name="T59" fmla="*/ 1 h 215"/>
                  <a:gd name="T60" fmla="*/ 1 w 216"/>
                  <a:gd name="T61" fmla="*/ 1 h 215"/>
                  <a:gd name="T62" fmla="*/ 1 w 216"/>
                  <a:gd name="T63" fmla="*/ 1 h 215"/>
                  <a:gd name="T64" fmla="*/ 1 w 216"/>
                  <a:gd name="T65" fmla="*/ 1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" h="215">
                    <a:moveTo>
                      <a:pt x="108" y="215"/>
                    </a:moveTo>
                    <a:lnTo>
                      <a:pt x="130" y="213"/>
                    </a:lnTo>
                    <a:lnTo>
                      <a:pt x="151" y="207"/>
                    </a:lnTo>
                    <a:lnTo>
                      <a:pt x="169" y="197"/>
                    </a:lnTo>
                    <a:lnTo>
                      <a:pt x="185" y="183"/>
                    </a:lnTo>
                    <a:lnTo>
                      <a:pt x="198" y="168"/>
                    </a:lnTo>
                    <a:lnTo>
                      <a:pt x="208" y="150"/>
                    </a:lnTo>
                    <a:lnTo>
                      <a:pt x="214" y="129"/>
                    </a:lnTo>
                    <a:lnTo>
                      <a:pt x="216" y="107"/>
                    </a:lnTo>
                    <a:lnTo>
                      <a:pt x="214" y="85"/>
                    </a:lnTo>
                    <a:lnTo>
                      <a:pt x="208" y="66"/>
                    </a:lnTo>
                    <a:lnTo>
                      <a:pt x="198" y="47"/>
                    </a:lnTo>
                    <a:lnTo>
                      <a:pt x="185" y="31"/>
                    </a:lnTo>
                    <a:lnTo>
                      <a:pt x="169" y="18"/>
                    </a:lnTo>
                    <a:lnTo>
                      <a:pt x="151" y="8"/>
                    </a:lnTo>
                    <a:lnTo>
                      <a:pt x="130" y="2"/>
                    </a:lnTo>
                    <a:lnTo>
                      <a:pt x="108" y="0"/>
                    </a:lnTo>
                    <a:lnTo>
                      <a:pt x="86" y="2"/>
                    </a:lnTo>
                    <a:lnTo>
                      <a:pt x="66" y="8"/>
                    </a:lnTo>
                    <a:lnTo>
                      <a:pt x="47" y="18"/>
                    </a:lnTo>
                    <a:lnTo>
                      <a:pt x="32" y="31"/>
                    </a:lnTo>
                    <a:lnTo>
                      <a:pt x="18" y="47"/>
                    </a:lnTo>
                    <a:lnTo>
                      <a:pt x="8" y="66"/>
                    </a:lnTo>
                    <a:lnTo>
                      <a:pt x="2" y="85"/>
                    </a:lnTo>
                    <a:lnTo>
                      <a:pt x="0" y="107"/>
                    </a:lnTo>
                    <a:lnTo>
                      <a:pt x="2" y="129"/>
                    </a:lnTo>
                    <a:lnTo>
                      <a:pt x="8" y="150"/>
                    </a:lnTo>
                    <a:lnTo>
                      <a:pt x="18" y="168"/>
                    </a:lnTo>
                    <a:lnTo>
                      <a:pt x="32" y="183"/>
                    </a:lnTo>
                    <a:lnTo>
                      <a:pt x="47" y="197"/>
                    </a:lnTo>
                    <a:lnTo>
                      <a:pt x="66" y="207"/>
                    </a:lnTo>
                    <a:lnTo>
                      <a:pt x="86" y="213"/>
                    </a:lnTo>
                    <a:lnTo>
                      <a:pt x="108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69" name="Line 1217"/>
              <p:cNvSpPr>
                <a:spLocks noChangeShapeType="1"/>
              </p:cNvSpPr>
              <p:nvPr/>
            </p:nvSpPr>
            <p:spPr bwMode="auto">
              <a:xfrm flipH="1">
                <a:off x="2736" y="12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0" name="Line 1218"/>
              <p:cNvSpPr>
                <a:spLocks noChangeShapeType="1"/>
              </p:cNvSpPr>
              <p:nvPr/>
            </p:nvSpPr>
            <p:spPr bwMode="auto">
              <a:xfrm flipH="1">
                <a:off x="2640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1" name="Line 1219"/>
              <p:cNvSpPr>
                <a:spLocks noChangeShapeType="1"/>
              </p:cNvSpPr>
              <p:nvPr/>
            </p:nvSpPr>
            <p:spPr bwMode="auto">
              <a:xfrm>
                <a:off x="2832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2" name="Rectangle 1220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96" cy="1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fr-FR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1949" name="Group 1221"/>
          <p:cNvGrpSpPr>
            <a:grpSpLocks/>
          </p:cNvGrpSpPr>
          <p:nvPr/>
        </p:nvGrpSpPr>
        <p:grpSpPr bwMode="auto">
          <a:xfrm>
            <a:off x="1752600" y="2667000"/>
            <a:ext cx="455613" cy="457200"/>
            <a:chOff x="2640" y="1152"/>
            <a:chExt cx="288" cy="288"/>
          </a:xfrm>
        </p:grpSpPr>
        <p:sp>
          <p:nvSpPr>
            <p:cNvPr id="81958" name="Freeform 1222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1959" name="Line 1223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1960" name="Line 1224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1961" name="Line 1225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1962" name="Rectangle 1226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50" name="Group 1227"/>
          <p:cNvGrpSpPr>
            <a:grpSpLocks/>
          </p:cNvGrpSpPr>
          <p:nvPr/>
        </p:nvGrpSpPr>
        <p:grpSpPr bwMode="auto">
          <a:xfrm>
            <a:off x="6705600" y="2895600"/>
            <a:ext cx="455613" cy="457200"/>
            <a:chOff x="2640" y="1152"/>
            <a:chExt cx="288" cy="288"/>
          </a:xfrm>
        </p:grpSpPr>
        <p:sp>
          <p:nvSpPr>
            <p:cNvPr id="81953" name="Freeform 1228"/>
            <p:cNvSpPr>
              <a:spLocks/>
            </p:cNvSpPr>
            <p:nvPr/>
          </p:nvSpPr>
          <p:spPr bwMode="auto">
            <a:xfrm>
              <a:off x="2736" y="1152"/>
              <a:ext cx="108" cy="108"/>
            </a:xfrm>
            <a:custGeom>
              <a:avLst/>
              <a:gdLst>
                <a:gd name="T0" fmla="*/ 1 w 216"/>
                <a:gd name="T1" fmla="*/ 1 h 215"/>
                <a:gd name="T2" fmla="*/ 1 w 216"/>
                <a:gd name="T3" fmla="*/ 1 h 215"/>
                <a:gd name="T4" fmla="*/ 1 w 216"/>
                <a:gd name="T5" fmla="*/ 1 h 215"/>
                <a:gd name="T6" fmla="*/ 1 w 216"/>
                <a:gd name="T7" fmla="*/ 1 h 215"/>
                <a:gd name="T8" fmla="*/ 1 w 216"/>
                <a:gd name="T9" fmla="*/ 1 h 215"/>
                <a:gd name="T10" fmla="*/ 1 w 216"/>
                <a:gd name="T11" fmla="*/ 1 h 215"/>
                <a:gd name="T12" fmla="*/ 1 w 216"/>
                <a:gd name="T13" fmla="*/ 1 h 215"/>
                <a:gd name="T14" fmla="*/ 1 w 216"/>
                <a:gd name="T15" fmla="*/ 1 h 215"/>
                <a:gd name="T16" fmla="*/ 1 w 216"/>
                <a:gd name="T17" fmla="*/ 1 h 215"/>
                <a:gd name="T18" fmla="*/ 1 w 216"/>
                <a:gd name="T19" fmla="*/ 1 h 215"/>
                <a:gd name="T20" fmla="*/ 1 w 216"/>
                <a:gd name="T21" fmla="*/ 1 h 215"/>
                <a:gd name="T22" fmla="*/ 1 w 216"/>
                <a:gd name="T23" fmla="*/ 1 h 215"/>
                <a:gd name="T24" fmla="*/ 1 w 216"/>
                <a:gd name="T25" fmla="*/ 1 h 215"/>
                <a:gd name="T26" fmla="*/ 1 w 216"/>
                <a:gd name="T27" fmla="*/ 1 h 215"/>
                <a:gd name="T28" fmla="*/ 1 w 216"/>
                <a:gd name="T29" fmla="*/ 1 h 215"/>
                <a:gd name="T30" fmla="*/ 1 w 216"/>
                <a:gd name="T31" fmla="*/ 1 h 215"/>
                <a:gd name="T32" fmla="*/ 1 w 216"/>
                <a:gd name="T33" fmla="*/ 0 h 215"/>
                <a:gd name="T34" fmla="*/ 1 w 216"/>
                <a:gd name="T35" fmla="*/ 1 h 215"/>
                <a:gd name="T36" fmla="*/ 1 w 216"/>
                <a:gd name="T37" fmla="*/ 1 h 215"/>
                <a:gd name="T38" fmla="*/ 1 w 216"/>
                <a:gd name="T39" fmla="*/ 1 h 215"/>
                <a:gd name="T40" fmla="*/ 1 w 216"/>
                <a:gd name="T41" fmla="*/ 1 h 215"/>
                <a:gd name="T42" fmla="*/ 1 w 216"/>
                <a:gd name="T43" fmla="*/ 1 h 215"/>
                <a:gd name="T44" fmla="*/ 1 w 216"/>
                <a:gd name="T45" fmla="*/ 1 h 215"/>
                <a:gd name="T46" fmla="*/ 1 w 216"/>
                <a:gd name="T47" fmla="*/ 1 h 215"/>
                <a:gd name="T48" fmla="*/ 0 w 216"/>
                <a:gd name="T49" fmla="*/ 1 h 215"/>
                <a:gd name="T50" fmla="*/ 1 w 216"/>
                <a:gd name="T51" fmla="*/ 1 h 215"/>
                <a:gd name="T52" fmla="*/ 1 w 216"/>
                <a:gd name="T53" fmla="*/ 1 h 215"/>
                <a:gd name="T54" fmla="*/ 1 w 216"/>
                <a:gd name="T55" fmla="*/ 1 h 215"/>
                <a:gd name="T56" fmla="*/ 1 w 216"/>
                <a:gd name="T57" fmla="*/ 1 h 215"/>
                <a:gd name="T58" fmla="*/ 1 w 216"/>
                <a:gd name="T59" fmla="*/ 1 h 215"/>
                <a:gd name="T60" fmla="*/ 1 w 216"/>
                <a:gd name="T61" fmla="*/ 1 h 215"/>
                <a:gd name="T62" fmla="*/ 1 w 216"/>
                <a:gd name="T63" fmla="*/ 1 h 215"/>
                <a:gd name="T64" fmla="*/ 1 w 216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" h="215">
                  <a:moveTo>
                    <a:pt x="108" y="215"/>
                  </a:moveTo>
                  <a:lnTo>
                    <a:pt x="130" y="213"/>
                  </a:lnTo>
                  <a:lnTo>
                    <a:pt x="151" y="207"/>
                  </a:lnTo>
                  <a:lnTo>
                    <a:pt x="169" y="197"/>
                  </a:lnTo>
                  <a:lnTo>
                    <a:pt x="185" y="183"/>
                  </a:lnTo>
                  <a:lnTo>
                    <a:pt x="198" y="168"/>
                  </a:lnTo>
                  <a:lnTo>
                    <a:pt x="208" y="150"/>
                  </a:lnTo>
                  <a:lnTo>
                    <a:pt x="214" y="129"/>
                  </a:lnTo>
                  <a:lnTo>
                    <a:pt x="216" y="107"/>
                  </a:lnTo>
                  <a:lnTo>
                    <a:pt x="214" y="85"/>
                  </a:lnTo>
                  <a:lnTo>
                    <a:pt x="208" y="66"/>
                  </a:lnTo>
                  <a:lnTo>
                    <a:pt x="198" y="47"/>
                  </a:lnTo>
                  <a:lnTo>
                    <a:pt x="185" y="31"/>
                  </a:lnTo>
                  <a:lnTo>
                    <a:pt x="169" y="18"/>
                  </a:lnTo>
                  <a:lnTo>
                    <a:pt x="151" y="8"/>
                  </a:lnTo>
                  <a:lnTo>
                    <a:pt x="130" y="2"/>
                  </a:lnTo>
                  <a:lnTo>
                    <a:pt x="108" y="0"/>
                  </a:lnTo>
                  <a:lnTo>
                    <a:pt x="86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2" y="31"/>
                  </a:lnTo>
                  <a:lnTo>
                    <a:pt x="18" y="47"/>
                  </a:lnTo>
                  <a:lnTo>
                    <a:pt x="8" y="66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29"/>
                  </a:lnTo>
                  <a:lnTo>
                    <a:pt x="8" y="150"/>
                  </a:lnTo>
                  <a:lnTo>
                    <a:pt x="18" y="168"/>
                  </a:lnTo>
                  <a:lnTo>
                    <a:pt x="32" y="183"/>
                  </a:lnTo>
                  <a:lnTo>
                    <a:pt x="47" y="197"/>
                  </a:lnTo>
                  <a:lnTo>
                    <a:pt x="66" y="207"/>
                  </a:lnTo>
                  <a:lnTo>
                    <a:pt x="86" y="213"/>
                  </a:lnTo>
                  <a:lnTo>
                    <a:pt x="108" y="21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1954" name="Line 1229"/>
            <p:cNvSpPr>
              <a:spLocks noChangeShapeType="1"/>
            </p:cNvSpPr>
            <p:nvPr/>
          </p:nvSpPr>
          <p:spPr bwMode="auto">
            <a:xfrm flipH="1">
              <a:off x="2736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1955" name="Line 1230"/>
            <p:cNvSpPr>
              <a:spLocks noChangeShapeType="1"/>
            </p:cNvSpPr>
            <p:nvPr/>
          </p:nvSpPr>
          <p:spPr bwMode="auto">
            <a:xfrm flipH="1">
              <a:off x="2640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1956" name="Line 1231"/>
            <p:cNvSpPr>
              <a:spLocks noChangeShapeType="1"/>
            </p:cNvSpPr>
            <p:nvPr/>
          </p:nvSpPr>
          <p:spPr bwMode="auto">
            <a:xfrm>
              <a:off x="2832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81957" name="Rectangle 1232"/>
            <p:cNvSpPr>
              <a:spLocks noChangeArrowheads="1"/>
            </p:cNvSpPr>
            <p:nvPr/>
          </p:nvSpPr>
          <p:spPr bwMode="auto">
            <a:xfrm>
              <a:off x="2736" y="1296"/>
              <a:ext cx="96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fr-FR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81951" name="Text Box 1233"/>
          <p:cNvSpPr txBox="1">
            <a:spLocks noChangeArrowheads="1"/>
          </p:cNvSpPr>
          <p:nvPr/>
        </p:nvSpPr>
        <p:spPr bwMode="auto">
          <a:xfrm>
            <a:off x="3657600" y="6181725"/>
            <a:ext cx="177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00066"/>
                </a:solidFill>
                <a:latin typeface="Times New Roman" pitchFamily="18" charset="0"/>
              </a:rPr>
              <a:t>+ </a:t>
            </a:r>
            <a:r>
              <a:rPr lang="en-GB" altLang="en-US" sz="2400">
                <a:solidFill>
                  <a:srgbClr val="000066"/>
                </a:solidFill>
                <a:latin typeface="Arial" pitchFamily="34" charset="0"/>
              </a:rPr>
              <a:t>alternates</a:t>
            </a:r>
          </a:p>
        </p:txBody>
      </p:sp>
      <p:sp>
        <p:nvSpPr>
          <p:cNvPr id="81952" name="Text Box 1234"/>
          <p:cNvSpPr txBox="1">
            <a:spLocks noChangeArrowheads="1"/>
          </p:cNvSpPr>
          <p:nvPr/>
        </p:nvSpPr>
        <p:spPr bwMode="auto">
          <a:xfrm>
            <a:off x="5866342" y="848396"/>
            <a:ext cx="32620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000" i="1" dirty="0" smtClean="0">
                <a:solidFill>
                  <a:srgbClr val="000066"/>
                </a:solidFill>
                <a:latin typeface="Times New Roman" pitchFamily="18" charset="0"/>
                <a:cs typeface="Arial" pitchFamily="34" charset="0"/>
              </a:rPr>
              <a:t>established </a:t>
            </a:r>
            <a:r>
              <a:rPr lang="et-EE" altLang="en-US" sz="2000" i="1" dirty="0" smtClean="0">
                <a:solidFill>
                  <a:srgbClr val="000066"/>
                </a:solidFill>
                <a:latin typeface="Times New Roman" pitchFamily="18" charset="0"/>
                <a:cs typeface="Arial" pitchFamily="34" charset="0"/>
              </a:rPr>
              <a:t>in</a:t>
            </a:r>
            <a:r>
              <a:rPr lang="en-GB" altLang="en-US" sz="2000" i="1" dirty="0" smtClean="0">
                <a:solidFill>
                  <a:srgbClr val="000066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GB" altLang="en-US" sz="2000" i="1" dirty="0">
                <a:solidFill>
                  <a:srgbClr val="000066"/>
                </a:solidFill>
                <a:latin typeface="Times New Roman" pitchFamily="18" charset="0"/>
                <a:cs typeface="Arial" pitchFamily="34" charset="0"/>
              </a:rPr>
              <a:t>26 July </a:t>
            </a:r>
            <a:r>
              <a:rPr lang="en-GB" altLang="en-US" sz="2000" i="1" dirty="0" smtClean="0">
                <a:solidFill>
                  <a:srgbClr val="000066"/>
                </a:solidFill>
                <a:latin typeface="Times New Roman" pitchFamily="18" charset="0"/>
                <a:cs typeface="Arial" pitchFamily="34" charset="0"/>
              </a:rPr>
              <a:t>2007</a:t>
            </a:r>
            <a:endParaRPr lang="en-GB" altLang="en-US" sz="2000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95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980312" cy="1143000"/>
          </a:xfrm>
        </p:spPr>
        <p:txBody>
          <a:bodyPr/>
          <a:lstStyle/>
          <a:p>
            <a:r>
              <a:rPr lang="et-EE" sz="4000" b="1" dirty="0" smtClean="0">
                <a:solidFill>
                  <a:srgbClr val="002060"/>
                </a:solidFill>
              </a:rPr>
              <a:t>Paediatric </a:t>
            </a:r>
            <a:r>
              <a:rPr lang="et-EE" sz="4000" b="1" dirty="0" err="1" smtClean="0">
                <a:solidFill>
                  <a:srgbClr val="002060"/>
                </a:solidFill>
              </a:rPr>
              <a:t>Investigational</a:t>
            </a:r>
            <a:r>
              <a:rPr lang="et-EE" sz="4000" b="1" dirty="0" smtClean="0">
                <a:solidFill>
                  <a:srgbClr val="002060"/>
                </a:solidFill>
              </a:rPr>
              <a:t> </a:t>
            </a:r>
            <a:r>
              <a:rPr lang="et-EE" sz="4000" b="1" dirty="0" err="1" smtClean="0">
                <a:solidFill>
                  <a:srgbClr val="002060"/>
                </a:solidFill>
              </a:rPr>
              <a:t>plan</a:t>
            </a:r>
            <a:r>
              <a:rPr lang="et-EE" sz="4000" b="1" dirty="0" smtClean="0">
                <a:solidFill>
                  <a:srgbClr val="002060"/>
                </a:solidFill>
              </a:rPr>
              <a:t> (PIP)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</p:spPr>
        <p:txBody>
          <a:bodyPr/>
          <a:lstStyle/>
          <a:p>
            <a:pPr lvl="0"/>
            <a:r>
              <a:rPr lang="en-US" sz="2700" dirty="0">
                <a:solidFill>
                  <a:prstClr val="black"/>
                </a:solidFill>
              </a:rPr>
              <a:t>The aim of a PIP is to support the medicine’s </a:t>
            </a:r>
            <a:r>
              <a:rPr lang="en-US" sz="2700" dirty="0" err="1">
                <a:solidFill>
                  <a:prstClr val="black"/>
                </a:solidFill>
              </a:rPr>
              <a:t>authorisation</a:t>
            </a:r>
            <a:r>
              <a:rPr lang="en-US" sz="2700" dirty="0">
                <a:solidFill>
                  <a:prstClr val="black"/>
                </a:solidFill>
              </a:rPr>
              <a:t> in children</a:t>
            </a:r>
            <a:endParaRPr lang="et-EE" sz="2700" dirty="0">
              <a:solidFill>
                <a:prstClr val="black"/>
              </a:solidFill>
            </a:endParaRPr>
          </a:p>
          <a:p>
            <a:r>
              <a:rPr lang="et-EE" sz="2800" dirty="0" err="1" smtClean="0"/>
              <a:t>Should</a:t>
            </a:r>
            <a:r>
              <a:rPr lang="et-EE" sz="2800" dirty="0" smtClean="0"/>
              <a:t> be developed </a:t>
            </a:r>
            <a:r>
              <a:rPr lang="en-GB" sz="2800" dirty="0" smtClean="0"/>
              <a:t>for all new medicinal products</a:t>
            </a:r>
          </a:p>
          <a:p>
            <a:r>
              <a:rPr lang="en-GB" sz="2800" dirty="0" smtClean="0"/>
              <a:t>Responsibility of the applicant</a:t>
            </a:r>
            <a:r>
              <a:rPr lang="et-EE" sz="2800" dirty="0" smtClean="0"/>
              <a:t> (e.g. </a:t>
            </a:r>
            <a:r>
              <a:rPr lang="et-EE" sz="2800" dirty="0"/>
              <a:t>p</a:t>
            </a:r>
            <a:r>
              <a:rPr lang="et-EE" sz="2800" dirty="0" smtClean="0"/>
              <a:t>harmaceutical company)</a:t>
            </a:r>
            <a:endParaRPr lang="en-GB" sz="2800" dirty="0" smtClean="0"/>
          </a:p>
          <a:p>
            <a:pPr lvl="1"/>
            <a:r>
              <a:rPr lang="en-GB" sz="2400" dirty="0" smtClean="0"/>
              <a:t>Experts are often involved </a:t>
            </a:r>
          </a:p>
          <a:p>
            <a:r>
              <a:rPr lang="en-GB" sz="2800" dirty="0" smtClean="0"/>
              <a:t>Is </a:t>
            </a:r>
            <a:r>
              <a:rPr lang="et-EE" sz="2800" dirty="0" smtClean="0"/>
              <a:t>discussed</a:t>
            </a:r>
            <a:r>
              <a:rPr lang="en-GB" sz="2800" dirty="0" smtClean="0"/>
              <a:t> and agreed by the PDCO</a:t>
            </a:r>
          </a:p>
          <a:p>
            <a:r>
              <a:rPr lang="en-GB" sz="2800" dirty="0" smtClean="0"/>
              <a:t>Is binding </a:t>
            </a:r>
            <a:r>
              <a:rPr lang="et-EE" sz="2800" dirty="0" smtClean="0"/>
              <a:t>to</a:t>
            </a:r>
            <a:r>
              <a:rPr lang="en-GB" sz="2800" dirty="0" smtClean="0"/>
              <a:t> the applicant</a:t>
            </a:r>
          </a:p>
          <a:p>
            <a:r>
              <a:rPr lang="et-EE" sz="2800" dirty="0" smtClean="0"/>
              <a:t>Can be modified in agreement with PDCO </a:t>
            </a:r>
          </a:p>
        </p:txBody>
      </p:sp>
    </p:spTree>
    <p:extLst>
      <p:ext uri="{BB962C8B-B14F-4D97-AF65-F5344CB8AC3E}">
        <p14:creationId xmlns:p14="http://schemas.microsoft.com/office/powerpoint/2010/main" val="243309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980312" cy="1143000"/>
          </a:xfrm>
        </p:spPr>
        <p:txBody>
          <a:bodyPr/>
          <a:lstStyle/>
          <a:p>
            <a:r>
              <a:rPr lang="et-EE" sz="4000" b="1" dirty="0" smtClean="0">
                <a:solidFill>
                  <a:srgbClr val="002060"/>
                </a:solidFill>
              </a:rPr>
              <a:t>PIP decision tree:</a:t>
            </a:r>
            <a:br>
              <a:rPr lang="et-EE" sz="4000" b="1" dirty="0" smtClean="0">
                <a:solidFill>
                  <a:srgbClr val="002060"/>
                </a:solidFill>
              </a:rPr>
            </a:br>
            <a:r>
              <a:rPr lang="et-EE" sz="3200" b="1" dirty="0" smtClean="0">
                <a:solidFill>
                  <a:srgbClr val="002060"/>
                </a:solidFill>
              </a:rPr>
              <a:t>end of phase 1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539566"/>
              </p:ext>
            </p:extLst>
          </p:nvPr>
        </p:nvGraphicFramePr>
        <p:xfrm>
          <a:off x="251520" y="1412776"/>
          <a:ext cx="8784976" cy="5037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677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609600"/>
            <a:ext cx="7272808" cy="1143000"/>
          </a:xfrm>
        </p:spPr>
        <p:txBody>
          <a:bodyPr/>
          <a:lstStyle/>
          <a:p>
            <a:r>
              <a:rPr lang="et-EE" sz="4000" b="1" dirty="0" smtClean="0">
                <a:solidFill>
                  <a:srgbClr val="002060"/>
                </a:solidFill>
              </a:rPr>
              <a:t>Components of PIP: background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04864"/>
            <a:ext cx="7472362" cy="452596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An overview of the </a:t>
            </a:r>
            <a:r>
              <a:rPr lang="en-US" dirty="0" smtClean="0"/>
              <a:t>available</a:t>
            </a:r>
            <a:r>
              <a:rPr lang="et-EE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for the medicine, including:</a:t>
            </a:r>
          </a:p>
          <a:p>
            <a:pPr lvl="1">
              <a:buFont typeface="Arial"/>
              <a:buChar char="•"/>
            </a:pPr>
            <a:r>
              <a:rPr lang="et-EE" dirty="0" smtClean="0"/>
              <a:t>Brief description of the </a:t>
            </a:r>
            <a:r>
              <a:rPr lang="et-EE" dirty="0" err="1" smtClean="0"/>
              <a:t>disease(s</a:t>
            </a:r>
            <a:r>
              <a:rPr lang="et-EE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t-EE" dirty="0" err="1" smtClean="0"/>
              <a:t>Justification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paediatric</a:t>
            </a:r>
            <a:r>
              <a:rPr lang="et-EE" dirty="0" smtClean="0"/>
              <a:t> </a:t>
            </a:r>
            <a:r>
              <a:rPr lang="et-EE" dirty="0" err="1" smtClean="0"/>
              <a:t>needs</a:t>
            </a:r>
            <a:endParaRPr lang="et-EE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Chemical </a:t>
            </a:r>
            <a:r>
              <a:rPr lang="en-US" dirty="0"/>
              <a:t>information on the </a:t>
            </a:r>
            <a:r>
              <a:rPr lang="en-US" dirty="0" smtClean="0"/>
              <a:t>current</a:t>
            </a:r>
            <a:r>
              <a:rPr lang="et-EE" dirty="0" smtClean="0"/>
              <a:t> formulation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Non-clinical </a:t>
            </a:r>
            <a:r>
              <a:rPr lang="en-US" dirty="0" smtClean="0"/>
              <a:t>and</a:t>
            </a:r>
            <a:r>
              <a:rPr lang="et-EE" dirty="0" smtClean="0"/>
              <a:t> clinical study </a:t>
            </a:r>
            <a:r>
              <a:rPr lang="en-US" dirty="0" smtClean="0"/>
              <a:t>data</a:t>
            </a:r>
            <a:r>
              <a:rPr lang="et-EE" dirty="0" smtClean="0"/>
              <a:t> in adults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36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88832" cy="1143000"/>
          </a:xfrm>
        </p:spPr>
        <p:txBody>
          <a:bodyPr/>
          <a:lstStyle/>
          <a:p>
            <a:r>
              <a:rPr lang="et-EE" sz="4000" b="1" dirty="0" smtClean="0">
                <a:solidFill>
                  <a:srgbClr val="002060"/>
                </a:solidFill>
              </a:rPr>
              <a:t>Proposed strategy: preclinical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96855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/>
              <a:t>description of any </a:t>
            </a:r>
            <a:r>
              <a:rPr lang="en-US" dirty="0" smtClean="0"/>
              <a:t>additional</a:t>
            </a:r>
            <a:r>
              <a:rPr lang="et-EE" dirty="0" smtClean="0"/>
              <a:t> </a:t>
            </a:r>
            <a:r>
              <a:rPr lang="et-EE" dirty="0" err="1" smtClean="0"/>
              <a:t>non-clinical</a:t>
            </a:r>
            <a:r>
              <a:rPr lang="et-EE" dirty="0" smtClean="0"/>
              <a:t> studies</a:t>
            </a:r>
          </a:p>
          <a:p>
            <a:pPr marL="457200" lvl="1" indent="0">
              <a:buNone/>
            </a:pPr>
            <a:r>
              <a:rPr lang="et-EE" dirty="0" smtClean="0"/>
              <a:t>- use of juvenile animals</a:t>
            </a:r>
          </a:p>
          <a:p>
            <a:r>
              <a:rPr lang="en-US" dirty="0" smtClean="0"/>
              <a:t>Plans </a:t>
            </a:r>
            <a:r>
              <a:rPr lang="en-US" dirty="0"/>
              <a:t>for a </a:t>
            </a:r>
            <a:r>
              <a:rPr lang="en-US" dirty="0" err="1"/>
              <a:t>paediatric</a:t>
            </a:r>
            <a:r>
              <a:rPr lang="en-US" dirty="0"/>
              <a:t> formulation (if </a:t>
            </a:r>
            <a:r>
              <a:rPr lang="en-US" dirty="0" smtClean="0"/>
              <a:t>required)</a:t>
            </a:r>
            <a:endParaRPr lang="et-EE" dirty="0" smtClean="0"/>
          </a:p>
          <a:p>
            <a:pPr lvl="1"/>
            <a:r>
              <a:rPr lang="en-US" dirty="0" smtClean="0"/>
              <a:t>measures </a:t>
            </a:r>
            <a:r>
              <a:rPr lang="en-US" dirty="0"/>
              <a:t>to adapt the medicine’s formulation to make its use more acceptable in children, </a:t>
            </a:r>
            <a:endParaRPr lang="et-EE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of a liquid formulation rather than large </a:t>
            </a:r>
            <a:r>
              <a:rPr lang="en-US" dirty="0" smtClean="0"/>
              <a:t>tablets</a:t>
            </a:r>
            <a:endParaRPr lang="et-EE" dirty="0" smtClean="0"/>
          </a:p>
          <a:p>
            <a:pPr lvl="1"/>
            <a:r>
              <a:rPr lang="et-EE" dirty="0"/>
              <a:t>n</a:t>
            </a:r>
            <a:r>
              <a:rPr lang="et-EE" dirty="0" smtClean="0"/>
              <a:t>ovel formulations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4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6888807" cy="1143000"/>
          </a:xfrm>
        </p:spPr>
        <p:txBody>
          <a:bodyPr/>
          <a:lstStyle/>
          <a:p>
            <a:r>
              <a:rPr lang="et-EE" sz="4000" b="1" dirty="0" smtClean="0">
                <a:solidFill>
                  <a:srgbClr val="002060"/>
                </a:solidFill>
              </a:rPr>
              <a:t>Description of </a:t>
            </a:r>
            <a:r>
              <a:rPr lang="et-EE" sz="4000" b="1" dirty="0" err="1" smtClean="0">
                <a:solidFill>
                  <a:srgbClr val="002060"/>
                </a:solidFill>
              </a:rPr>
              <a:t>clinical</a:t>
            </a:r>
            <a:r>
              <a:rPr lang="et-EE" sz="4000" b="1" dirty="0" smtClean="0">
                <a:solidFill>
                  <a:srgbClr val="002060"/>
                </a:solidFill>
              </a:rPr>
              <a:t> </a:t>
            </a:r>
            <a:r>
              <a:rPr lang="et-EE" sz="4000" b="1" dirty="0" err="1" smtClean="0">
                <a:solidFill>
                  <a:srgbClr val="002060"/>
                </a:solidFill>
              </a:rPr>
              <a:t>studies</a:t>
            </a:r>
            <a:r>
              <a:rPr lang="et-EE" sz="4000" b="1" dirty="0" smtClean="0">
                <a:solidFill>
                  <a:srgbClr val="002060"/>
                </a:solidFill>
              </a:rPr>
              <a:t> (1)</a:t>
            </a:r>
            <a:endParaRPr lang="et-EE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PK studies </a:t>
            </a:r>
            <a:r>
              <a:rPr lang="et-EE" dirty="0" smtClean="0"/>
              <a:t>– </a:t>
            </a:r>
          </a:p>
          <a:p>
            <a:pPr lvl="1"/>
            <a:r>
              <a:rPr lang="et-EE" dirty="0" smtClean="0"/>
              <a:t>SD or MD</a:t>
            </a:r>
          </a:p>
          <a:p>
            <a:pPr lvl="1"/>
            <a:r>
              <a:rPr lang="et-EE" dirty="0" smtClean="0"/>
              <a:t>Number of subjects</a:t>
            </a:r>
          </a:p>
          <a:p>
            <a:pPr lvl="1"/>
            <a:r>
              <a:rPr lang="et-EE" dirty="0" smtClean="0"/>
              <a:t>Dosing regimen</a:t>
            </a:r>
          </a:p>
          <a:p>
            <a:pPr lvl="1"/>
            <a:r>
              <a:rPr lang="et-EE" dirty="0" smtClean="0"/>
              <a:t>Stuggerred approach</a:t>
            </a:r>
          </a:p>
          <a:p>
            <a:pPr lvl="1"/>
            <a:r>
              <a:rPr lang="et-EE" dirty="0" smtClean="0"/>
              <a:t>Sampling schedule</a:t>
            </a:r>
          </a:p>
          <a:p>
            <a:pPr lvl="1"/>
            <a:r>
              <a:rPr lang="et-EE" dirty="0" smtClean="0"/>
              <a:t>PK analysis – conventional PK or popPK</a:t>
            </a:r>
          </a:p>
          <a:p>
            <a:pPr lvl="1"/>
            <a:r>
              <a:rPr lang="et-EE" dirty="0" smtClean="0"/>
              <a:t>How will be </a:t>
            </a:r>
            <a:r>
              <a:rPr lang="et-EE" dirty="0" err="1" smtClean="0"/>
              <a:t>dosing</a:t>
            </a:r>
            <a:r>
              <a:rPr lang="et-EE" dirty="0" smtClean="0"/>
              <a:t> </a:t>
            </a:r>
            <a:r>
              <a:rPr lang="et-EE" dirty="0" err="1" smtClean="0"/>
              <a:t>derived</a:t>
            </a:r>
            <a:endParaRPr lang="et-EE" dirty="0" smtClean="0"/>
          </a:p>
          <a:p>
            <a:pPr lvl="1"/>
            <a:r>
              <a:rPr lang="et-EE" dirty="0" smtClean="0"/>
              <a:t>PD </a:t>
            </a:r>
            <a:r>
              <a:rPr lang="et-EE" dirty="0" err="1" smtClean="0"/>
              <a:t>parameters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274969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643</Words>
  <Application>Microsoft Office PowerPoint</Application>
  <PresentationFormat>On-screen Show (4:3)</PresentationFormat>
  <Paragraphs>125</Paragraphs>
  <Slides>20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Default Design</vt:lpstr>
      <vt:lpstr>1_Office Theme</vt:lpstr>
      <vt:lpstr>Document</vt:lpstr>
      <vt:lpstr>Concepts of Paediatric Investigation Plans (PIP)</vt:lpstr>
      <vt:lpstr>Outline</vt:lpstr>
      <vt:lpstr>EU Paediatric Regulation </vt:lpstr>
      <vt:lpstr>Paediatric Committee (PDCO)</vt:lpstr>
      <vt:lpstr>Paediatric Investigational plan (PIP)</vt:lpstr>
      <vt:lpstr>PIP decision tree: end of phase 1</vt:lpstr>
      <vt:lpstr>Components of PIP: background</vt:lpstr>
      <vt:lpstr>Proposed strategy: preclinical</vt:lpstr>
      <vt:lpstr>Description of clinical studies (1)</vt:lpstr>
      <vt:lpstr>Description of clinical studies (2)</vt:lpstr>
      <vt:lpstr>PowerPoint Presentation</vt:lpstr>
      <vt:lpstr>Outcome of PIP</vt:lpstr>
      <vt:lpstr>Conditions for deferrals and waivers</vt:lpstr>
      <vt:lpstr>Waivers</vt:lpstr>
      <vt:lpstr>Protecting children in research</vt:lpstr>
      <vt:lpstr>Overview of PIPs with decision</vt:lpstr>
      <vt:lpstr>Number of PIPs per therapeutic area 2007-2015</vt:lpstr>
      <vt:lpstr>PowerPoint Presentation</vt:lpstr>
      <vt:lpstr>Future directions</vt:lpstr>
      <vt:lpstr>The smallest ones are always left behind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of Paediatric Investigation Plans (PIP)</dc:title>
  <dc:creator>Irja Lutsar</dc:creator>
  <cp:lastModifiedBy>Heli Rajasaar</cp:lastModifiedBy>
  <cp:revision>58</cp:revision>
  <dcterms:created xsi:type="dcterms:W3CDTF">2017-06-01T08:17:50Z</dcterms:created>
  <dcterms:modified xsi:type="dcterms:W3CDTF">2017-06-12T05:00:15Z</dcterms:modified>
</cp:coreProperties>
</file>