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99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28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648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823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04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336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028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70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626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5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193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617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B360-ECC1-437C-BE24-8E1A70E78E39}" type="datetimeFigureOut">
              <a:rPr lang="et-EE" smtClean="0"/>
              <a:t>3.05.2017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D833-A113-45B7-892D-A759674D12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453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6370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istkülik 12"/>
          <p:cNvSpPr/>
          <p:nvPr/>
        </p:nvSpPr>
        <p:spPr>
          <a:xfrm>
            <a:off x="1873250" y="2950935"/>
            <a:ext cx="843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t-EE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t-EE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et-EE" sz="9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  <a:r>
              <a:rPr lang="et-EE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t-EE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Ä</a:t>
            </a:r>
            <a:r>
              <a:rPr lang="et-EE" sz="9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t-E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16" name="Ristkülik 15"/>
          <p:cNvSpPr/>
          <p:nvPr/>
        </p:nvSpPr>
        <p:spPr>
          <a:xfrm>
            <a:off x="685800" y="0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930274" y="842566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930273" y="3953803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930274" y="2367492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930275" y="5528467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3" name="Ristkülik 22"/>
          <p:cNvSpPr/>
          <p:nvPr/>
        </p:nvSpPr>
        <p:spPr>
          <a:xfrm>
            <a:off x="4610100" y="5623877"/>
            <a:ext cx="2298700" cy="6886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Pesupäev</a:t>
            </a:r>
            <a:endParaRPr lang="et-E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3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6370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10528300" y="2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10772774" y="842568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10772773" y="3953805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10772774" y="2367494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10772775" y="5528469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" name="Toimingunupp: Kohandatud 1">
            <a:hlinkClick r:id="" action="ppaction://noaction" highlightClick="1"/>
          </p:cNvPr>
          <p:cNvSpPr/>
          <p:nvPr/>
        </p:nvSpPr>
        <p:spPr>
          <a:xfrm>
            <a:off x="2514599" y="761733"/>
            <a:ext cx="7302500" cy="5346967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Vooskeemikujund &quot;käsitoiming&quot; 2"/>
          <p:cNvSpPr/>
          <p:nvPr/>
        </p:nvSpPr>
        <p:spPr>
          <a:xfrm>
            <a:off x="2514599" y="761075"/>
            <a:ext cx="7315201" cy="199747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Ovaal 4"/>
          <p:cNvSpPr/>
          <p:nvPr/>
        </p:nvSpPr>
        <p:spPr>
          <a:xfrm>
            <a:off x="5854699" y="1959112"/>
            <a:ext cx="622300" cy="5969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 11"/>
          <p:cNvSpPr/>
          <p:nvPr/>
        </p:nvSpPr>
        <p:spPr>
          <a:xfrm>
            <a:off x="4189410" y="3338776"/>
            <a:ext cx="3965578" cy="21896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Raamatu valmistas</a:t>
            </a:r>
          </a:p>
          <a:p>
            <a:pPr algn="ctr"/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Tallinna Ülikooli</a:t>
            </a:r>
          </a:p>
          <a:p>
            <a:pPr algn="ctr"/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üliõpilane:</a:t>
            </a:r>
          </a:p>
          <a:p>
            <a:pPr algn="ctr"/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Tiina Parve</a:t>
            </a:r>
          </a:p>
          <a:p>
            <a:pPr algn="ctr"/>
            <a:endParaRPr lang="et-E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Tallinn</a:t>
            </a:r>
          </a:p>
          <a:p>
            <a:pPr algn="ctr"/>
            <a:r>
              <a:rPr lang="et-E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7942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Ovaal 4"/>
          <p:cNvSpPr/>
          <p:nvPr/>
        </p:nvSpPr>
        <p:spPr>
          <a:xfrm flipV="1">
            <a:off x="101600" y="101600"/>
            <a:ext cx="6756400" cy="665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Vooskeemikujund &quot;konnektor&quot; 6"/>
          <p:cNvSpPr/>
          <p:nvPr/>
        </p:nvSpPr>
        <p:spPr>
          <a:xfrm>
            <a:off x="1943100" y="297815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Vooskeemikujund &quot;konnektor&quot; 7"/>
          <p:cNvSpPr/>
          <p:nvPr/>
        </p:nvSpPr>
        <p:spPr>
          <a:xfrm>
            <a:off x="4140200" y="297815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550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Ovaal 4"/>
          <p:cNvSpPr/>
          <p:nvPr/>
        </p:nvSpPr>
        <p:spPr>
          <a:xfrm flipV="1">
            <a:off x="101600" y="101600"/>
            <a:ext cx="6756400" cy="665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3" name="Sirgkonnektor 2"/>
          <p:cNvCxnSpPr/>
          <p:nvPr/>
        </p:nvCxnSpPr>
        <p:spPr>
          <a:xfrm>
            <a:off x="0" y="0"/>
            <a:ext cx="698500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konnektor 8"/>
          <p:cNvCxnSpPr/>
          <p:nvPr/>
        </p:nvCxnSpPr>
        <p:spPr>
          <a:xfrm flipV="1">
            <a:off x="0" y="0"/>
            <a:ext cx="698500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1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9" name="Sirgkonnektor 8"/>
          <p:cNvCxnSpPr/>
          <p:nvPr/>
        </p:nvCxnSpPr>
        <p:spPr>
          <a:xfrm flipV="1">
            <a:off x="0" y="4483100"/>
            <a:ext cx="6985000" cy="63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9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9" name="Sirgkonnektor 8"/>
          <p:cNvCxnSpPr/>
          <p:nvPr/>
        </p:nvCxnSpPr>
        <p:spPr>
          <a:xfrm>
            <a:off x="1289050" y="774700"/>
            <a:ext cx="40068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ts 5"/>
          <p:cNvSpPr/>
          <p:nvPr/>
        </p:nvSpPr>
        <p:spPr>
          <a:xfrm>
            <a:off x="552450" y="3035300"/>
            <a:ext cx="5880100" cy="28067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8" name="Sirgkonnektor 7"/>
          <p:cNvCxnSpPr/>
          <p:nvPr/>
        </p:nvCxnSpPr>
        <p:spPr>
          <a:xfrm>
            <a:off x="5295900" y="774700"/>
            <a:ext cx="425450" cy="2260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ooskeemikujund &quot;konnektor&quot; 12"/>
          <p:cNvSpPr/>
          <p:nvPr/>
        </p:nvSpPr>
        <p:spPr>
          <a:xfrm>
            <a:off x="3048000" y="398780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074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9" name="Sirgkonnektor 8"/>
          <p:cNvCxnSpPr/>
          <p:nvPr/>
        </p:nvCxnSpPr>
        <p:spPr>
          <a:xfrm>
            <a:off x="1289050" y="774700"/>
            <a:ext cx="40068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ts 5"/>
          <p:cNvSpPr/>
          <p:nvPr/>
        </p:nvSpPr>
        <p:spPr>
          <a:xfrm>
            <a:off x="552450" y="3035300"/>
            <a:ext cx="5880100" cy="28067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8" name="Sirgkonnektor 7"/>
          <p:cNvCxnSpPr/>
          <p:nvPr/>
        </p:nvCxnSpPr>
        <p:spPr>
          <a:xfrm>
            <a:off x="5295900" y="774700"/>
            <a:ext cx="425450" cy="2260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ooskeemikujund &quot;konnektor&quot; 12"/>
          <p:cNvSpPr/>
          <p:nvPr/>
        </p:nvSpPr>
        <p:spPr>
          <a:xfrm>
            <a:off x="2101850" y="398780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Vooskeemikujund &quot;konnektor&quot; 6"/>
          <p:cNvSpPr/>
          <p:nvPr/>
        </p:nvSpPr>
        <p:spPr>
          <a:xfrm>
            <a:off x="4095750" y="398780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445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9" name="Sirgkonnektor 8"/>
          <p:cNvCxnSpPr/>
          <p:nvPr/>
        </p:nvCxnSpPr>
        <p:spPr>
          <a:xfrm>
            <a:off x="1289050" y="774700"/>
            <a:ext cx="40068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ts 5"/>
          <p:cNvSpPr/>
          <p:nvPr/>
        </p:nvSpPr>
        <p:spPr>
          <a:xfrm>
            <a:off x="552450" y="3035300"/>
            <a:ext cx="5880100" cy="28067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8" name="Sirgkonnektor 7"/>
          <p:cNvCxnSpPr/>
          <p:nvPr/>
        </p:nvCxnSpPr>
        <p:spPr>
          <a:xfrm>
            <a:off x="5295900" y="774700"/>
            <a:ext cx="425450" cy="2260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ooskeemikujund &quot;konnektor&quot; 12"/>
          <p:cNvSpPr/>
          <p:nvPr/>
        </p:nvSpPr>
        <p:spPr>
          <a:xfrm>
            <a:off x="1758950" y="398780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Vooskeemikujund &quot;konnektor&quot; 6"/>
          <p:cNvSpPr/>
          <p:nvPr/>
        </p:nvSpPr>
        <p:spPr>
          <a:xfrm>
            <a:off x="4406900" y="398780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Vooskeemikujund &quot;konnektor&quot; 9"/>
          <p:cNvSpPr/>
          <p:nvPr/>
        </p:nvSpPr>
        <p:spPr>
          <a:xfrm>
            <a:off x="3098800" y="3987800"/>
            <a:ext cx="889000" cy="901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674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9" name="Sirgkonnektor 8"/>
          <p:cNvCxnSpPr/>
          <p:nvPr/>
        </p:nvCxnSpPr>
        <p:spPr>
          <a:xfrm>
            <a:off x="1289050" y="774700"/>
            <a:ext cx="40068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ts 5"/>
          <p:cNvSpPr/>
          <p:nvPr/>
        </p:nvSpPr>
        <p:spPr>
          <a:xfrm>
            <a:off x="552450" y="3035300"/>
            <a:ext cx="5880100" cy="28067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8" name="Sirgkonnektor 7"/>
          <p:cNvCxnSpPr/>
          <p:nvPr/>
        </p:nvCxnSpPr>
        <p:spPr>
          <a:xfrm>
            <a:off x="5295900" y="774700"/>
            <a:ext cx="425450" cy="2260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irgkonnektor 2"/>
          <p:cNvCxnSpPr/>
          <p:nvPr/>
        </p:nvCxnSpPr>
        <p:spPr>
          <a:xfrm>
            <a:off x="1003300" y="2921000"/>
            <a:ext cx="5664200" cy="3060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konnektor 13"/>
          <p:cNvCxnSpPr/>
          <p:nvPr/>
        </p:nvCxnSpPr>
        <p:spPr>
          <a:xfrm flipV="1">
            <a:off x="241300" y="2933700"/>
            <a:ext cx="5676900" cy="304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6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rapets 5"/>
          <p:cNvSpPr/>
          <p:nvPr/>
        </p:nvSpPr>
        <p:spPr>
          <a:xfrm rot="10800000">
            <a:off x="901700" y="1231900"/>
            <a:ext cx="5245100" cy="46101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Vooskeemikujund &quot;protsess&quot; 4"/>
          <p:cNvSpPr/>
          <p:nvPr/>
        </p:nvSpPr>
        <p:spPr>
          <a:xfrm>
            <a:off x="279400" y="723900"/>
            <a:ext cx="6311899" cy="66039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 10"/>
          <p:cNvSpPr/>
          <p:nvPr/>
        </p:nvSpPr>
        <p:spPr>
          <a:xfrm>
            <a:off x="2495550" y="2828320"/>
            <a:ext cx="2044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96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1" name="Kõverkonnektor 20"/>
          <p:cNvCxnSpPr/>
          <p:nvPr/>
        </p:nvCxnSpPr>
        <p:spPr>
          <a:xfrm flipV="1">
            <a:off x="1079500" y="1384298"/>
            <a:ext cx="1390650" cy="558801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õverkonnektor 24"/>
          <p:cNvCxnSpPr/>
          <p:nvPr/>
        </p:nvCxnSpPr>
        <p:spPr>
          <a:xfrm rot="10800000">
            <a:off x="2470154" y="1384301"/>
            <a:ext cx="1071561" cy="507998"/>
          </a:xfrm>
          <a:prstGeom prst="curvedConnector3">
            <a:avLst>
              <a:gd name="adj1" fmla="val 5829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õverkonnektor 44"/>
          <p:cNvCxnSpPr/>
          <p:nvPr/>
        </p:nvCxnSpPr>
        <p:spPr>
          <a:xfrm flipV="1">
            <a:off x="3541715" y="1372275"/>
            <a:ext cx="1444632" cy="5200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õverkonnektor 45"/>
          <p:cNvCxnSpPr/>
          <p:nvPr/>
        </p:nvCxnSpPr>
        <p:spPr>
          <a:xfrm rot="10800000">
            <a:off x="4932366" y="1378625"/>
            <a:ext cx="1071568" cy="513675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1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rapets 5"/>
          <p:cNvSpPr/>
          <p:nvPr/>
        </p:nvSpPr>
        <p:spPr>
          <a:xfrm rot="10800000">
            <a:off x="901700" y="1231900"/>
            <a:ext cx="5245100" cy="46101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Vooskeemikujund &quot;protsess&quot; 4"/>
          <p:cNvSpPr/>
          <p:nvPr/>
        </p:nvSpPr>
        <p:spPr>
          <a:xfrm>
            <a:off x="279400" y="723900"/>
            <a:ext cx="6311899" cy="66039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 10"/>
          <p:cNvSpPr/>
          <p:nvPr/>
        </p:nvSpPr>
        <p:spPr>
          <a:xfrm>
            <a:off x="2495550" y="2828320"/>
            <a:ext cx="2044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96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21" name="Kõverkonnektor 20"/>
          <p:cNvCxnSpPr/>
          <p:nvPr/>
        </p:nvCxnSpPr>
        <p:spPr>
          <a:xfrm flipV="1">
            <a:off x="1079500" y="1384298"/>
            <a:ext cx="1390650" cy="558801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õverkonnektor 24"/>
          <p:cNvCxnSpPr/>
          <p:nvPr/>
        </p:nvCxnSpPr>
        <p:spPr>
          <a:xfrm rot="10800000">
            <a:off x="2470154" y="1384301"/>
            <a:ext cx="1071561" cy="507998"/>
          </a:xfrm>
          <a:prstGeom prst="curvedConnector3">
            <a:avLst>
              <a:gd name="adj1" fmla="val 5829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õverkonnektor 44"/>
          <p:cNvCxnSpPr/>
          <p:nvPr/>
        </p:nvCxnSpPr>
        <p:spPr>
          <a:xfrm flipV="1">
            <a:off x="3541715" y="1372275"/>
            <a:ext cx="1444632" cy="5200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õverkonnektor 45"/>
          <p:cNvCxnSpPr/>
          <p:nvPr/>
        </p:nvCxnSpPr>
        <p:spPr>
          <a:xfrm rot="10800000">
            <a:off x="4932366" y="1378625"/>
            <a:ext cx="1071568" cy="513675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8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6370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10528300" y="2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10772774" y="842568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10772773" y="3953805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10772774" y="2367494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10772775" y="5528469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3781422" y="368300"/>
            <a:ext cx="4879978" cy="6337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Ühe külje lõigatud nurkadega ristkülik 4"/>
          <p:cNvSpPr/>
          <p:nvPr/>
        </p:nvSpPr>
        <p:spPr>
          <a:xfrm rot="10800000">
            <a:off x="3568700" y="176642"/>
            <a:ext cx="5321300" cy="2224482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Rõngas 17"/>
          <p:cNvSpPr/>
          <p:nvPr/>
        </p:nvSpPr>
        <p:spPr>
          <a:xfrm>
            <a:off x="5976936" y="1696275"/>
            <a:ext cx="488949" cy="469900"/>
          </a:xfrm>
          <a:prstGeom prst="donut">
            <a:avLst>
              <a:gd name="adj" fmla="val 463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C000"/>
              </a:solidFill>
            </a:endParaRPr>
          </a:p>
        </p:txBody>
      </p:sp>
      <p:sp>
        <p:nvSpPr>
          <p:cNvPr id="10" name="Toimingunupp: Kohandatud 9">
            <a:hlinkClick r:id="" action="ppaction://noaction" highlightClick="1"/>
          </p:cNvPr>
          <p:cNvSpPr/>
          <p:nvPr/>
        </p:nvSpPr>
        <p:spPr>
          <a:xfrm>
            <a:off x="5708142" y="4721003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KOOD</a:t>
            </a:r>
          </a:p>
        </p:txBody>
      </p:sp>
    </p:spTree>
    <p:extLst>
      <p:ext uri="{BB962C8B-B14F-4D97-AF65-F5344CB8AC3E}">
        <p14:creationId xmlns:p14="http://schemas.microsoft.com/office/powerpoint/2010/main" val="336443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0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rapets 5"/>
          <p:cNvSpPr/>
          <p:nvPr/>
        </p:nvSpPr>
        <p:spPr>
          <a:xfrm rot="10800000">
            <a:off x="901700" y="1231900"/>
            <a:ext cx="5245100" cy="46101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Vooskeemikujund &quot;protsess&quot; 4"/>
          <p:cNvSpPr/>
          <p:nvPr/>
        </p:nvSpPr>
        <p:spPr>
          <a:xfrm>
            <a:off x="279400" y="723900"/>
            <a:ext cx="6311899" cy="66039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 10"/>
          <p:cNvSpPr/>
          <p:nvPr/>
        </p:nvSpPr>
        <p:spPr>
          <a:xfrm>
            <a:off x="2495550" y="2828320"/>
            <a:ext cx="2044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9600" b="1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cxnSp>
        <p:nvCxnSpPr>
          <p:cNvPr id="21" name="Kõverkonnektor 20"/>
          <p:cNvCxnSpPr/>
          <p:nvPr/>
        </p:nvCxnSpPr>
        <p:spPr>
          <a:xfrm flipV="1">
            <a:off x="1079500" y="1384298"/>
            <a:ext cx="1390650" cy="558801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õverkonnektor 24"/>
          <p:cNvCxnSpPr/>
          <p:nvPr/>
        </p:nvCxnSpPr>
        <p:spPr>
          <a:xfrm rot="10800000">
            <a:off x="2470154" y="1384301"/>
            <a:ext cx="1071561" cy="507998"/>
          </a:xfrm>
          <a:prstGeom prst="curvedConnector3">
            <a:avLst>
              <a:gd name="adj1" fmla="val 5829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õverkonnektor 44"/>
          <p:cNvCxnSpPr/>
          <p:nvPr/>
        </p:nvCxnSpPr>
        <p:spPr>
          <a:xfrm flipV="1">
            <a:off x="3541715" y="1372275"/>
            <a:ext cx="1444632" cy="5200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õverkonnektor 45"/>
          <p:cNvCxnSpPr/>
          <p:nvPr/>
        </p:nvCxnSpPr>
        <p:spPr>
          <a:xfrm rot="10800000">
            <a:off x="4932366" y="1378625"/>
            <a:ext cx="1071568" cy="513675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63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-29183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rapets 5"/>
          <p:cNvSpPr/>
          <p:nvPr/>
        </p:nvSpPr>
        <p:spPr>
          <a:xfrm rot="10800000">
            <a:off x="914400" y="1320800"/>
            <a:ext cx="5245100" cy="4610100"/>
          </a:xfrm>
          <a:prstGeom prst="trapezoi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Vooskeemikujund &quot;protsess&quot; 4"/>
          <p:cNvSpPr/>
          <p:nvPr/>
        </p:nvSpPr>
        <p:spPr>
          <a:xfrm>
            <a:off x="241300" y="1092200"/>
            <a:ext cx="6311899" cy="66039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25" name="Kõverkonnektor 24"/>
          <p:cNvCxnSpPr/>
          <p:nvPr/>
        </p:nvCxnSpPr>
        <p:spPr>
          <a:xfrm rot="10800000">
            <a:off x="2508254" y="1612902"/>
            <a:ext cx="1071561" cy="507998"/>
          </a:xfrm>
          <a:prstGeom prst="curvedConnector3">
            <a:avLst>
              <a:gd name="adj1" fmla="val 5829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õverkonnektor 44"/>
          <p:cNvCxnSpPr/>
          <p:nvPr/>
        </p:nvCxnSpPr>
        <p:spPr>
          <a:xfrm flipV="1">
            <a:off x="3579815" y="1600876"/>
            <a:ext cx="1444632" cy="5200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l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91" y="863601"/>
            <a:ext cx="3558157" cy="3657600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2114553" y="3454401"/>
            <a:ext cx="2868695" cy="115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/>
          <p:cNvSpPr/>
          <p:nvPr/>
        </p:nvSpPr>
        <p:spPr>
          <a:xfrm rot="873905">
            <a:off x="4807932" y="1360462"/>
            <a:ext cx="367251" cy="211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4657196" y="1819681"/>
            <a:ext cx="367251" cy="145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762991" y="1460501"/>
            <a:ext cx="624609" cy="2028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 8"/>
          <p:cNvSpPr/>
          <p:nvPr/>
        </p:nvSpPr>
        <p:spPr>
          <a:xfrm rot="2660859">
            <a:off x="1928600" y="1162051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istkülik 12"/>
          <p:cNvSpPr/>
          <p:nvPr/>
        </p:nvSpPr>
        <p:spPr>
          <a:xfrm>
            <a:off x="2385800" y="3271175"/>
            <a:ext cx="319300" cy="217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Ristkülik 13"/>
          <p:cNvSpPr/>
          <p:nvPr/>
        </p:nvSpPr>
        <p:spPr>
          <a:xfrm>
            <a:off x="2376301" y="2793077"/>
            <a:ext cx="1636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22" name="Kõverkonnektor 21"/>
          <p:cNvCxnSpPr/>
          <p:nvPr/>
        </p:nvCxnSpPr>
        <p:spPr>
          <a:xfrm flipV="1">
            <a:off x="1117600" y="1612899"/>
            <a:ext cx="1390650" cy="558801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õverkonnektor 22"/>
          <p:cNvCxnSpPr/>
          <p:nvPr/>
        </p:nvCxnSpPr>
        <p:spPr>
          <a:xfrm rot="10800000">
            <a:off x="4970467" y="1607228"/>
            <a:ext cx="975619" cy="513673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õverkonnektor 23"/>
          <p:cNvCxnSpPr/>
          <p:nvPr/>
        </p:nvCxnSpPr>
        <p:spPr>
          <a:xfrm rot="10800000">
            <a:off x="2516750" y="1607227"/>
            <a:ext cx="448795" cy="212455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Kõverkonnektor 26"/>
          <p:cNvCxnSpPr/>
          <p:nvPr/>
        </p:nvCxnSpPr>
        <p:spPr>
          <a:xfrm flipV="1">
            <a:off x="4063774" y="1612900"/>
            <a:ext cx="894828" cy="3810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stkülik 25"/>
          <p:cNvSpPr/>
          <p:nvPr/>
        </p:nvSpPr>
        <p:spPr>
          <a:xfrm>
            <a:off x="4063774" y="1600876"/>
            <a:ext cx="470126" cy="570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55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-29183" y="0"/>
            <a:ext cx="6985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5" name="Sirgkonnektor 4"/>
          <p:cNvCxnSpPr>
            <a:cxnSpLocks/>
          </p:cNvCxnSpPr>
          <p:nvPr/>
        </p:nvCxnSpPr>
        <p:spPr>
          <a:xfrm>
            <a:off x="2917371" y="2513370"/>
            <a:ext cx="10798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irgkonnektor 22"/>
          <p:cNvCxnSpPr>
            <a:cxnSpLocks/>
          </p:cNvCxnSpPr>
          <p:nvPr/>
        </p:nvCxnSpPr>
        <p:spPr>
          <a:xfrm>
            <a:off x="3997234" y="2421930"/>
            <a:ext cx="10798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konnektor 23"/>
          <p:cNvCxnSpPr>
            <a:cxnSpLocks/>
          </p:cNvCxnSpPr>
          <p:nvPr/>
        </p:nvCxnSpPr>
        <p:spPr>
          <a:xfrm>
            <a:off x="1837508" y="2421930"/>
            <a:ext cx="10798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konnektor 24"/>
          <p:cNvCxnSpPr>
            <a:cxnSpLocks/>
          </p:cNvCxnSpPr>
          <p:nvPr/>
        </p:nvCxnSpPr>
        <p:spPr>
          <a:xfrm>
            <a:off x="5077097" y="2334844"/>
            <a:ext cx="10798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konnektor 25"/>
          <p:cNvCxnSpPr>
            <a:cxnSpLocks/>
          </p:cNvCxnSpPr>
          <p:nvPr/>
        </p:nvCxnSpPr>
        <p:spPr>
          <a:xfrm>
            <a:off x="757645" y="2334844"/>
            <a:ext cx="10798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irgkonnektor 26"/>
          <p:cNvCxnSpPr>
            <a:cxnSpLocks/>
          </p:cNvCxnSpPr>
          <p:nvPr/>
        </p:nvCxnSpPr>
        <p:spPr>
          <a:xfrm>
            <a:off x="6156960" y="2247759"/>
            <a:ext cx="79885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irgkonnektor 28"/>
          <p:cNvCxnSpPr>
            <a:cxnSpLocks/>
          </p:cNvCxnSpPr>
          <p:nvPr/>
        </p:nvCxnSpPr>
        <p:spPr>
          <a:xfrm>
            <a:off x="-29183" y="2247759"/>
            <a:ext cx="7868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70050" y="-2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685800" y="0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930274" y="842566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930273" y="3953803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930274" y="2367492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930275" y="5528467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2171700" y="2476500"/>
            <a:ext cx="7835900" cy="266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Toimingunupp: Kohandatud 4">
            <a:hlinkClick r:id="" action="ppaction://noaction" highlightClick="1"/>
          </p:cNvPr>
          <p:cNvSpPr/>
          <p:nvPr/>
        </p:nvSpPr>
        <p:spPr>
          <a:xfrm>
            <a:off x="2641600" y="842566"/>
            <a:ext cx="1905000" cy="1633934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Toimingunupp: Kohandatud 17">
            <a:hlinkClick r:id="" action="ppaction://noaction" highlightClick="1"/>
          </p:cNvPr>
          <p:cNvSpPr/>
          <p:nvPr/>
        </p:nvSpPr>
        <p:spPr>
          <a:xfrm>
            <a:off x="2889250" y="1037233"/>
            <a:ext cx="1409699" cy="1244600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Ümarnurkne ristkülik 5"/>
          <p:cNvSpPr/>
          <p:nvPr/>
        </p:nvSpPr>
        <p:spPr>
          <a:xfrm>
            <a:off x="5016500" y="685800"/>
            <a:ext cx="1193798" cy="1790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Ühe külje lõigatud nurkadega ristkülik 6"/>
          <p:cNvSpPr/>
          <p:nvPr/>
        </p:nvSpPr>
        <p:spPr>
          <a:xfrm>
            <a:off x="5422900" y="228600"/>
            <a:ext cx="393700" cy="42763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Plokk-kaar 7"/>
          <p:cNvSpPr/>
          <p:nvPr/>
        </p:nvSpPr>
        <p:spPr>
          <a:xfrm rot="5400000">
            <a:off x="5617663" y="1058365"/>
            <a:ext cx="1236069" cy="914400"/>
          </a:xfrm>
          <a:prstGeom prst="blockArc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4" name="Kõõl 13"/>
          <p:cNvSpPr/>
          <p:nvPr/>
        </p:nvSpPr>
        <p:spPr>
          <a:xfrm rot="4270144" flipV="1">
            <a:off x="7560522" y="505845"/>
            <a:ext cx="1794457" cy="3018664"/>
          </a:xfrm>
          <a:prstGeom prst="chord">
            <a:avLst>
              <a:gd name="adj1" fmla="val 2818560"/>
              <a:gd name="adj2" fmla="val 16120055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3" name="Toimingunupp: Kohandatud 22">
            <a:hlinkClick r:id="" action="ppaction://noaction" highlightClick="1"/>
          </p:cNvPr>
          <p:cNvSpPr/>
          <p:nvPr/>
        </p:nvSpPr>
        <p:spPr>
          <a:xfrm>
            <a:off x="9054084" y="1676400"/>
            <a:ext cx="826516" cy="800099"/>
          </a:xfrm>
          <a:prstGeom prst="actionButtonBlank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6" name="Kõõl 25"/>
          <p:cNvSpPr/>
          <p:nvPr/>
        </p:nvSpPr>
        <p:spPr>
          <a:xfrm rot="4702492" flipV="1">
            <a:off x="8305769" y="824240"/>
            <a:ext cx="850783" cy="1875287"/>
          </a:xfrm>
          <a:prstGeom prst="chord">
            <a:avLst>
              <a:gd name="adj1" fmla="val 4087552"/>
              <a:gd name="adj2" fmla="val 160329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7" name="Toimingunupp: Kohandatud 26">
            <a:hlinkClick r:id="" action="ppaction://noaction" highlightClick="1"/>
          </p:cNvPr>
          <p:cNvSpPr/>
          <p:nvPr/>
        </p:nvSpPr>
        <p:spPr>
          <a:xfrm>
            <a:off x="2368041" y="2979318"/>
            <a:ext cx="3410455" cy="3662781"/>
          </a:xfrm>
          <a:prstGeom prst="actionButtonBlank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8" name="Rõngas 27"/>
          <p:cNvSpPr/>
          <p:nvPr/>
        </p:nvSpPr>
        <p:spPr>
          <a:xfrm>
            <a:off x="3212379" y="4222128"/>
            <a:ext cx="1721778" cy="1714502"/>
          </a:xfrm>
          <a:prstGeom prst="donut">
            <a:avLst>
              <a:gd name="adj" fmla="val 13701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9" name="Toimingunupp: Kohandatud 28">
            <a:hlinkClick r:id="" action="ppaction://noaction" highlightClick="1"/>
          </p:cNvPr>
          <p:cNvSpPr/>
          <p:nvPr/>
        </p:nvSpPr>
        <p:spPr>
          <a:xfrm>
            <a:off x="2368040" y="2979317"/>
            <a:ext cx="3410455" cy="545325"/>
          </a:xfrm>
          <a:prstGeom prst="actionButtonBlan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0" name="Toimingunupp: Kohandatud 29">
            <a:hlinkClick r:id="" action="ppaction://noaction" highlightClick="1"/>
          </p:cNvPr>
          <p:cNvSpPr/>
          <p:nvPr/>
        </p:nvSpPr>
        <p:spPr>
          <a:xfrm>
            <a:off x="5955277" y="2979317"/>
            <a:ext cx="784323" cy="788217"/>
          </a:xfrm>
          <a:prstGeom prst="actionButtonBlan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1" name="Ovaal 30"/>
          <p:cNvSpPr/>
          <p:nvPr/>
        </p:nvSpPr>
        <p:spPr>
          <a:xfrm>
            <a:off x="5955277" y="2979317"/>
            <a:ext cx="784323" cy="788217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3" name="Kaar 32"/>
          <p:cNvSpPr/>
          <p:nvPr/>
        </p:nvSpPr>
        <p:spPr>
          <a:xfrm rot="597714">
            <a:off x="4395287" y="3033710"/>
            <a:ext cx="1991489" cy="2091657"/>
          </a:xfrm>
          <a:prstGeom prst="arc">
            <a:avLst>
              <a:gd name="adj1" fmla="val 19986453"/>
              <a:gd name="adj2" fmla="val 3446001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4" name="Vooskeemikujund &quot;käsitoiming&quot; 33"/>
          <p:cNvSpPr/>
          <p:nvPr/>
        </p:nvSpPr>
        <p:spPr>
          <a:xfrm>
            <a:off x="6795494" y="4110433"/>
            <a:ext cx="3212106" cy="2555915"/>
          </a:xfrm>
          <a:prstGeom prst="flowChartManualOpe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316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737" y="-2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6370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10528300" y="2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10772774" y="842568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10772773" y="3953805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10772774" y="2367494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10772775" y="5528469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3" name="Pealkiri 1"/>
          <p:cNvSpPr txBox="1">
            <a:spLocks/>
          </p:cNvSpPr>
          <p:nvPr/>
        </p:nvSpPr>
        <p:spPr>
          <a:xfrm>
            <a:off x="4845050" y="6074567"/>
            <a:ext cx="2501900" cy="52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PUUVILLANE</a:t>
            </a:r>
            <a:endParaRPr lang="et-E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253396"/>
            <a:ext cx="3636635" cy="5652104"/>
          </a:xfrm>
          <a:prstGeom prst="rect">
            <a:avLst/>
          </a:prstGeom>
        </p:spPr>
      </p:pic>
      <p:pic>
        <p:nvPicPr>
          <p:cNvPr id="15" name="Pil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1742" y="255379"/>
            <a:ext cx="3170228" cy="5652104"/>
          </a:xfrm>
          <a:prstGeom prst="rect">
            <a:avLst/>
          </a:prstGeom>
        </p:spPr>
      </p:pic>
      <p:cxnSp>
        <p:nvCxnSpPr>
          <p:cNvPr id="7" name="Sirgkonnektor 6"/>
          <p:cNvCxnSpPr/>
          <p:nvPr/>
        </p:nvCxnSpPr>
        <p:spPr>
          <a:xfrm>
            <a:off x="5937264" y="842568"/>
            <a:ext cx="38908" cy="50629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õngas 11"/>
          <p:cNvSpPr/>
          <p:nvPr/>
        </p:nvSpPr>
        <p:spPr>
          <a:xfrm>
            <a:off x="6068262" y="1155902"/>
            <a:ext cx="351165" cy="313132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3" name="Rõngas 22"/>
          <p:cNvSpPr/>
          <p:nvPr/>
        </p:nvSpPr>
        <p:spPr>
          <a:xfrm>
            <a:off x="6068263" y="2313755"/>
            <a:ext cx="351165" cy="313132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4" name="Rõngas 23"/>
          <p:cNvSpPr/>
          <p:nvPr/>
        </p:nvSpPr>
        <p:spPr>
          <a:xfrm>
            <a:off x="6068263" y="3357015"/>
            <a:ext cx="351165" cy="313132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01" y="4206094"/>
            <a:ext cx="1636032" cy="160733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26" y="4188755"/>
            <a:ext cx="1653957" cy="162494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55" y="4177506"/>
            <a:ext cx="1641702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7005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685800" y="0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930274" y="842566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930273" y="3953803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930274" y="2367492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930275" y="5528467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5324475" y="6074567"/>
            <a:ext cx="1543050" cy="52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LINANE</a:t>
            </a:r>
            <a:endParaRPr lang="et-E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773" y="589478"/>
            <a:ext cx="8018661" cy="3397514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73" y="4179936"/>
            <a:ext cx="1732073" cy="1701686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88" y="4179936"/>
            <a:ext cx="1732073" cy="1701686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3" y="4168100"/>
            <a:ext cx="1736686" cy="1706218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04" y="4179936"/>
            <a:ext cx="1739030" cy="17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6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6370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10528300" y="2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10772774" y="842568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10772773" y="3953805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10772774" y="2367494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10772775" y="5528469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9" name="Pealkiri 1"/>
          <p:cNvSpPr txBox="1">
            <a:spLocks/>
          </p:cNvSpPr>
          <p:nvPr/>
        </p:nvSpPr>
        <p:spPr>
          <a:xfrm>
            <a:off x="5384800" y="6074567"/>
            <a:ext cx="1962150" cy="52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VILLANE</a:t>
            </a:r>
            <a:endParaRPr lang="et-E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48" y="304800"/>
            <a:ext cx="5505352" cy="5693569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80" y="1372488"/>
            <a:ext cx="2093233" cy="205651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3" y="3735804"/>
            <a:ext cx="2118632" cy="2081463"/>
          </a:xfrm>
          <a:prstGeom prst="rect">
            <a:avLst/>
          </a:prstGeom>
        </p:spPr>
      </p:pic>
      <p:sp>
        <p:nvSpPr>
          <p:cNvPr id="7" name="Ristkülik 6"/>
          <p:cNvSpPr/>
          <p:nvPr/>
        </p:nvSpPr>
        <p:spPr>
          <a:xfrm>
            <a:off x="4318000" y="3467100"/>
            <a:ext cx="762000" cy="253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4318000" y="304800"/>
            <a:ext cx="1397000" cy="2062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 9"/>
          <p:cNvSpPr/>
          <p:nvPr/>
        </p:nvSpPr>
        <p:spPr>
          <a:xfrm>
            <a:off x="5080000" y="177800"/>
            <a:ext cx="25781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512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6370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685800" y="0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930274" y="842566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930273" y="3953803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930274" y="2367492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930275" y="5528467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9" name="Pealkiri 1"/>
          <p:cNvSpPr txBox="1">
            <a:spLocks/>
          </p:cNvSpPr>
          <p:nvPr/>
        </p:nvSpPr>
        <p:spPr>
          <a:xfrm>
            <a:off x="5575299" y="6074567"/>
            <a:ext cx="939801" cy="52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SIID</a:t>
            </a:r>
            <a:endParaRPr lang="et-E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2397123" y="590484"/>
            <a:ext cx="7311152" cy="1524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istkülik 12"/>
          <p:cNvSpPr/>
          <p:nvPr/>
        </p:nvSpPr>
        <p:spPr>
          <a:xfrm>
            <a:off x="2397122" y="2261781"/>
            <a:ext cx="7311153" cy="15249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2" y="3933078"/>
            <a:ext cx="2094547" cy="2057801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96" y="3947814"/>
            <a:ext cx="2105006" cy="2065289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29" y="3951781"/>
            <a:ext cx="2109547" cy="20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63700" y="-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10528300" y="2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10772774" y="842568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10772773" y="3953805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10772774" y="2367494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10772775" y="5528469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9" name="Pealkiri 1"/>
          <p:cNvSpPr txBox="1">
            <a:spLocks/>
          </p:cNvSpPr>
          <p:nvPr/>
        </p:nvSpPr>
        <p:spPr>
          <a:xfrm>
            <a:off x="4845050" y="6074567"/>
            <a:ext cx="2501900" cy="52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SÜNTEETIKA</a:t>
            </a:r>
            <a:endParaRPr lang="et-E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4872423" y="2980516"/>
            <a:ext cx="2114550" cy="52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TEHISKIUD</a:t>
            </a:r>
            <a:endParaRPr lang="et-EE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oimingunupp: Kohandatud 1">
            <a:hlinkClick r:id="" action="ppaction://noaction" highlightClick="1"/>
          </p:cNvPr>
          <p:cNvSpPr/>
          <p:nvPr/>
        </p:nvSpPr>
        <p:spPr>
          <a:xfrm>
            <a:off x="2271313" y="3712361"/>
            <a:ext cx="1847857" cy="2152649"/>
          </a:xfrm>
          <a:prstGeom prst="actionButtonBlank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0" name="Toimingunupp: Kohandatud 29">
            <a:hlinkClick r:id="" action="ppaction://noaction" highlightClick="1"/>
          </p:cNvPr>
          <p:cNvSpPr/>
          <p:nvPr/>
        </p:nvSpPr>
        <p:spPr>
          <a:xfrm>
            <a:off x="4241793" y="3712361"/>
            <a:ext cx="1847857" cy="2152649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1" name="Toimingunupp: Kohandatud 30">
            <a:hlinkClick r:id="" action="ppaction://noaction" highlightClick="1"/>
          </p:cNvPr>
          <p:cNvSpPr/>
          <p:nvPr/>
        </p:nvSpPr>
        <p:spPr>
          <a:xfrm>
            <a:off x="6212273" y="3712362"/>
            <a:ext cx="1847857" cy="21526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2" name="Toimingunupp: Kohandatud 31">
            <a:hlinkClick r:id="" action="ppaction://noaction" highlightClick="1"/>
          </p:cNvPr>
          <p:cNvSpPr/>
          <p:nvPr/>
        </p:nvSpPr>
        <p:spPr>
          <a:xfrm>
            <a:off x="8182368" y="3712363"/>
            <a:ext cx="1847857" cy="21526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3" name="Toimingunupp: Kohandatud 32">
            <a:hlinkClick r:id="" action="ppaction://noaction" highlightClick="1"/>
          </p:cNvPr>
          <p:cNvSpPr/>
          <p:nvPr/>
        </p:nvSpPr>
        <p:spPr>
          <a:xfrm>
            <a:off x="2271313" y="684745"/>
            <a:ext cx="1847857" cy="21526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4" name="Toimingunupp: Kohandatud 33">
            <a:hlinkClick r:id="" action="ppaction://noaction" highlightClick="1"/>
          </p:cNvPr>
          <p:cNvSpPr/>
          <p:nvPr/>
        </p:nvSpPr>
        <p:spPr>
          <a:xfrm>
            <a:off x="4241408" y="684743"/>
            <a:ext cx="1847857" cy="21526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5" name="Toimingunupp: Kohandatud 34">
            <a:hlinkClick r:id="" action="ppaction://noaction" highlightClick="1"/>
          </p:cNvPr>
          <p:cNvSpPr/>
          <p:nvPr/>
        </p:nvSpPr>
        <p:spPr>
          <a:xfrm>
            <a:off x="6212272" y="684744"/>
            <a:ext cx="1847857" cy="2152649"/>
          </a:xfrm>
          <a:prstGeom prst="actionButtonBlank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6" name="Toimingunupp: Kohandatud 35">
            <a:hlinkClick r:id="" action="ppaction://noaction" highlightClick="1"/>
          </p:cNvPr>
          <p:cNvSpPr/>
          <p:nvPr/>
        </p:nvSpPr>
        <p:spPr>
          <a:xfrm>
            <a:off x="8182367" y="684745"/>
            <a:ext cx="1847857" cy="2152649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167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-1"/>
            <a:ext cx="12191997" cy="6857999"/>
          </a:xfrm>
          <a:prstGeom prst="rect">
            <a:avLst/>
          </a:prstGeom>
        </p:spPr>
      </p:pic>
      <p:sp>
        <p:nvSpPr>
          <p:cNvPr id="11" name="Ristkülik 10"/>
          <p:cNvSpPr/>
          <p:nvPr/>
        </p:nvSpPr>
        <p:spPr>
          <a:xfrm>
            <a:off x="1670049" y="1"/>
            <a:ext cx="88519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istkülik 15"/>
          <p:cNvSpPr/>
          <p:nvPr/>
        </p:nvSpPr>
        <p:spPr>
          <a:xfrm>
            <a:off x="685800" y="0"/>
            <a:ext cx="977900" cy="6857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Rõngas 18"/>
          <p:cNvSpPr/>
          <p:nvPr/>
        </p:nvSpPr>
        <p:spPr>
          <a:xfrm>
            <a:off x="930274" y="842566"/>
            <a:ext cx="488949" cy="469900"/>
          </a:xfrm>
          <a:prstGeom prst="donut">
            <a:avLst>
              <a:gd name="adj" fmla="val 1651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0" name="Rõngas 19"/>
          <p:cNvSpPr/>
          <p:nvPr/>
        </p:nvSpPr>
        <p:spPr>
          <a:xfrm>
            <a:off x="930273" y="3953803"/>
            <a:ext cx="488949" cy="469900"/>
          </a:xfrm>
          <a:prstGeom prst="donut">
            <a:avLst>
              <a:gd name="adj" fmla="val 164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1" name="Rõngas 20"/>
          <p:cNvSpPr/>
          <p:nvPr/>
        </p:nvSpPr>
        <p:spPr>
          <a:xfrm>
            <a:off x="930274" y="2367492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22" name="Rõngas 21"/>
          <p:cNvSpPr/>
          <p:nvPr/>
        </p:nvSpPr>
        <p:spPr>
          <a:xfrm>
            <a:off x="930275" y="5528467"/>
            <a:ext cx="488949" cy="469900"/>
          </a:xfrm>
          <a:prstGeom prst="donut">
            <a:avLst>
              <a:gd name="adj" fmla="val 16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47" y="546100"/>
            <a:ext cx="8648705" cy="62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22</Words>
  <Application>Microsoft Office PowerPoint</Application>
  <PresentationFormat>Laiekraan</PresentationFormat>
  <Paragraphs>19</Paragraphs>
  <Slides>22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Pesupäev                         (punktkirjakilel)</dc:title>
  <dc:creator>Tiia</dc:creator>
  <cp:lastModifiedBy>Tiia Artla</cp:lastModifiedBy>
  <cp:revision>38</cp:revision>
  <dcterms:created xsi:type="dcterms:W3CDTF">2017-04-13T12:01:52Z</dcterms:created>
  <dcterms:modified xsi:type="dcterms:W3CDTF">2017-05-03T05:58:14Z</dcterms:modified>
</cp:coreProperties>
</file>