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CFCFC"/>
    <a:srgbClr val="DE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laadi muutmiseks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188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31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5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362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367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12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206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338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80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029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7957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1351D-3D31-4A77-B899-508A59B24E95}" type="datetimeFigureOut">
              <a:rPr lang="et-EE" smtClean="0"/>
              <a:t>1.05.2017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F753-081A-47F6-8106-8540CC72DE5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944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stkülik 3"/>
          <p:cNvSpPr/>
          <p:nvPr/>
        </p:nvSpPr>
        <p:spPr>
          <a:xfrm>
            <a:off x="158750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Ristkülik 5"/>
          <p:cNvSpPr/>
          <p:nvPr/>
        </p:nvSpPr>
        <p:spPr>
          <a:xfrm>
            <a:off x="0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8" name="Alapealkiri 2"/>
          <p:cNvSpPr>
            <a:spLocks noGrp="1"/>
          </p:cNvSpPr>
          <p:nvPr>
            <p:ph type="subTitle" idx="1"/>
          </p:nvPr>
        </p:nvSpPr>
        <p:spPr>
          <a:xfrm>
            <a:off x="4597400" y="5930900"/>
            <a:ext cx="4229100" cy="444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t-EE" b="1" dirty="0">
                <a:latin typeface="Arial" panose="020B0604020202020204" pitchFamily="34" charset="0"/>
                <a:cs typeface="Arial" panose="020B0604020202020204" pitchFamily="34" charset="0"/>
              </a:rPr>
              <a:t>Pese hambaid!</a:t>
            </a:r>
          </a:p>
        </p:txBody>
      </p:sp>
      <p:sp>
        <p:nvSpPr>
          <p:cNvPr id="11" name="Alapealkiri 2"/>
          <p:cNvSpPr txBox="1">
            <a:spLocks/>
          </p:cNvSpPr>
          <p:nvPr/>
        </p:nvSpPr>
        <p:spPr>
          <a:xfrm>
            <a:off x="1689100" y="2717800"/>
            <a:ext cx="10363200" cy="927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7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 HAMBAID!</a:t>
            </a:r>
          </a:p>
        </p:txBody>
      </p:sp>
      <p:sp>
        <p:nvSpPr>
          <p:cNvPr id="15" name="Rõngas 14"/>
          <p:cNvSpPr/>
          <p:nvPr/>
        </p:nvSpPr>
        <p:spPr>
          <a:xfrm>
            <a:off x="508000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6" name="Rõngas 15"/>
          <p:cNvSpPr/>
          <p:nvPr/>
        </p:nvSpPr>
        <p:spPr>
          <a:xfrm>
            <a:off x="514350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7" name="Rõngas 16"/>
          <p:cNvSpPr/>
          <p:nvPr/>
        </p:nvSpPr>
        <p:spPr>
          <a:xfrm>
            <a:off x="514350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8" name="Rõngas 17"/>
          <p:cNvSpPr/>
          <p:nvPr/>
        </p:nvSpPr>
        <p:spPr>
          <a:xfrm>
            <a:off x="514350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20" name="Trapets 19"/>
          <p:cNvSpPr/>
          <p:nvPr/>
        </p:nvSpPr>
        <p:spPr>
          <a:xfrm rot="10800000">
            <a:off x="6102350" y="4507861"/>
            <a:ext cx="609600" cy="78803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Trapets 20"/>
          <p:cNvSpPr/>
          <p:nvPr/>
        </p:nvSpPr>
        <p:spPr>
          <a:xfrm rot="10800000">
            <a:off x="6820584" y="4522171"/>
            <a:ext cx="609600" cy="828563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2" name="Trapets 21"/>
          <p:cNvSpPr/>
          <p:nvPr/>
        </p:nvSpPr>
        <p:spPr>
          <a:xfrm rot="10800000">
            <a:off x="5361840" y="4522171"/>
            <a:ext cx="609600" cy="805843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Trapets 22"/>
          <p:cNvSpPr/>
          <p:nvPr/>
        </p:nvSpPr>
        <p:spPr>
          <a:xfrm rot="10800000">
            <a:off x="7569884" y="4507860"/>
            <a:ext cx="609600" cy="889640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2" name="Vooskeemikujund &quot;kuva&quot; 31"/>
          <p:cNvSpPr/>
          <p:nvPr/>
        </p:nvSpPr>
        <p:spPr>
          <a:xfrm rot="5400000">
            <a:off x="5606097" y="1160347"/>
            <a:ext cx="1097911" cy="1039095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3" name="Vooskeemikujund &quot;kuva&quot; 32"/>
          <p:cNvSpPr/>
          <p:nvPr/>
        </p:nvSpPr>
        <p:spPr>
          <a:xfrm rot="5400000">
            <a:off x="6862267" y="1196633"/>
            <a:ext cx="1085850" cy="978584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0" name="Plokk-kaar 39"/>
          <p:cNvSpPr/>
          <p:nvPr/>
        </p:nvSpPr>
        <p:spPr>
          <a:xfrm>
            <a:off x="1917700" y="965200"/>
            <a:ext cx="9893300" cy="4622799"/>
          </a:xfrm>
          <a:prstGeom prst="blockArc">
            <a:avLst>
              <a:gd name="adj1" fmla="val 21447353"/>
              <a:gd name="adj2" fmla="val 21445582"/>
              <a:gd name="adj3" fmla="val 80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1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stkülik 5"/>
          <p:cNvSpPr/>
          <p:nvPr/>
        </p:nvSpPr>
        <p:spPr>
          <a:xfrm>
            <a:off x="10604500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Rõngas 14"/>
          <p:cNvSpPr/>
          <p:nvPr/>
        </p:nvSpPr>
        <p:spPr>
          <a:xfrm>
            <a:off x="11112500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6" name="Rõngas 15"/>
          <p:cNvSpPr/>
          <p:nvPr/>
        </p:nvSpPr>
        <p:spPr>
          <a:xfrm>
            <a:off x="11118850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7" name="Rõngas 16"/>
          <p:cNvSpPr/>
          <p:nvPr/>
        </p:nvSpPr>
        <p:spPr>
          <a:xfrm>
            <a:off x="11118850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8" name="Rõngas 17"/>
          <p:cNvSpPr/>
          <p:nvPr/>
        </p:nvSpPr>
        <p:spPr>
          <a:xfrm>
            <a:off x="11118850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31" name="Ristkülik 30"/>
          <p:cNvSpPr/>
          <p:nvPr/>
        </p:nvSpPr>
        <p:spPr>
          <a:xfrm>
            <a:off x="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5" name="Ristkülik 34"/>
          <p:cNvSpPr/>
          <p:nvPr/>
        </p:nvSpPr>
        <p:spPr>
          <a:xfrm>
            <a:off x="3346322" y="1143000"/>
            <a:ext cx="4051300" cy="47624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Hammaste kaitsmine:</a:t>
            </a:r>
          </a:p>
          <a:p>
            <a:pPr algn="ctr"/>
            <a:endParaRPr lang="et-E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Pese hambaid 2 korda         </a:t>
            </a:r>
          </a:p>
          <a:p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päevas.</a:t>
            </a:r>
          </a:p>
          <a:p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Ära söö liiga sageli!</a:t>
            </a:r>
          </a:p>
          <a:p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Januks joo vett!</a:t>
            </a:r>
          </a:p>
        </p:txBody>
      </p:sp>
      <p:sp>
        <p:nvSpPr>
          <p:cNvPr id="9" name="Trapets 8"/>
          <p:cNvSpPr/>
          <p:nvPr/>
        </p:nvSpPr>
        <p:spPr>
          <a:xfrm rot="10800000">
            <a:off x="4615346" y="5099281"/>
            <a:ext cx="583385" cy="939584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Trapets 9"/>
          <p:cNvSpPr/>
          <p:nvPr/>
        </p:nvSpPr>
        <p:spPr>
          <a:xfrm rot="10800000">
            <a:off x="5361273" y="5099281"/>
            <a:ext cx="583385" cy="987902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Trapets 10"/>
          <p:cNvSpPr/>
          <p:nvPr/>
        </p:nvSpPr>
        <p:spPr>
          <a:xfrm rot="10800000">
            <a:off x="3858720" y="5099281"/>
            <a:ext cx="583385" cy="960813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rapets 11"/>
          <p:cNvSpPr/>
          <p:nvPr/>
        </p:nvSpPr>
        <p:spPr>
          <a:xfrm rot="10800000">
            <a:off x="6091115" y="5099281"/>
            <a:ext cx="583385" cy="106072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Vooskeemikujund &quot;kuva&quot; 12"/>
          <p:cNvSpPr/>
          <p:nvPr/>
        </p:nvSpPr>
        <p:spPr>
          <a:xfrm rot="5400000">
            <a:off x="4047000" y="1108870"/>
            <a:ext cx="1309051" cy="994410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Vooskeemikujund &quot;kuva&quot; 13"/>
          <p:cNvSpPr/>
          <p:nvPr/>
        </p:nvSpPr>
        <p:spPr>
          <a:xfrm rot="5400000">
            <a:off x="5308512" y="1130632"/>
            <a:ext cx="1294666" cy="936501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Vooskeemikujund &quot;kuva&quot; 19"/>
          <p:cNvSpPr/>
          <p:nvPr/>
        </p:nvSpPr>
        <p:spPr>
          <a:xfrm rot="5400000">
            <a:off x="2827842" y="1166955"/>
            <a:ext cx="1309051" cy="994410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Vooskeemikujund &quot;kuva&quot; 20"/>
          <p:cNvSpPr/>
          <p:nvPr/>
        </p:nvSpPr>
        <p:spPr>
          <a:xfrm rot="5400000">
            <a:off x="6464967" y="1166954"/>
            <a:ext cx="1309051" cy="994410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2" name="Plokk-kaar 21"/>
          <p:cNvSpPr/>
          <p:nvPr/>
        </p:nvSpPr>
        <p:spPr>
          <a:xfrm>
            <a:off x="698499" y="711200"/>
            <a:ext cx="9467851" cy="5511800"/>
          </a:xfrm>
          <a:prstGeom prst="blockArc">
            <a:avLst>
              <a:gd name="adj1" fmla="val 21447353"/>
              <a:gd name="adj2" fmla="val 21445582"/>
              <a:gd name="adj3" fmla="val 80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6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"/>
          <p:cNvSpPr/>
          <p:nvPr/>
        </p:nvSpPr>
        <p:spPr>
          <a:xfrm>
            <a:off x="158750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Ristkülik 2"/>
          <p:cNvSpPr/>
          <p:nvPr/>
        </p:nvSpPr>
        <p:spPr>
          <a:xfrm>
            <a:off x="23363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Rõngas 3"/>
          <p:cNvSpPr/>
          <p:nvPr/>
        </p:nvSpPr>
        <p:spPr>
          <a:xfrm>
            <a:off x="531363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5" name="Rõngas 4"/>
          <p:cNvSpPr/>
          <p:nvPr/>
        </p:nvSpPr>
        <p:spPr>
          <a:xfrm>
            <a:off x="537713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6" name="Rõngas 5"/>
          <p:cNvSpPr/>
          <p:nvPr/>
        </p:nvSpPr>
        <p:spPr>
          <a:xfrm>
            <a:off x="537713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7" name="Rõngas 6"/>
          <p:cNvSpPr/>
          <p:nvPr/>
        </p:nvSpPr>
        <p:spPr>
          <a:xfrm>
            <a:off x="537713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9" name="Ristkülik 8"/>
          <p:cNvSpPr/>
          <p:nvPr/>
        </p:nvSpPr>
        <p:spPr>
          <a:xfrm>
            <a:off x="158750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istkülik 10"/>
          <p:cNvSpPr/>
          <p:nvPr/>
        </p:nvSpPr>
        <p:spPr>
          <a:xfrm>
            <a:off x="1706894" y="2704132"/>
            <a:ext cx="24003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Hambapesu</a:t>
            </a:r>
          </a:p>
        </p:txBody>
      </p:sp>
      <p:sp>
        <p:nvSpPr>
          <p:cNvPr id="12" name="Ristkülik 11"/>
          <p:cNvSpPr/>
          <p:nvPr/>
        </p:nvSpPr>
        <p:spPr>
          <a:xfrm>
            <a:off x="1760109" y="3844626"/>
            <a:ext cx="24003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Õhtusöök</a:t>
            </a:r>
          </a:p>
        </p:txBody>
      </p:sp>
      <p:sp>
        <p:nvSpPr>
          <p:cNvPr id="13" name="Ristkülik 12"/>
          <p:cNvSpPr/>
          <p:nvPr/>
        </p:nvSpPr>
        <p:spPr>
          <a:xfrm>
            <a:off x="3893428" y="5834071"/>
            <a:ext cx="13335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Oode</a:t>
            </a:r>
          </a:p>
        </p:txBody>
      </p:sp>
      <p:sp>
        <p:nvSpPr>
          <p:cNvPr id="14" name="Ristkülik 13"/>
          <p:cNvSpPr/>
          <p:nvPr/>
        </p:nvSpPr>
        <p:spPr>
          <a:xfrm>
            <a:off x="7825291" y="6028794"/>
            <a:ext cx="22733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Lõunasöök</a:t>
            </a:r>
          </a:p>
        </p:txBody>
      </p:sp>
      <p:sp>
        <p:nvSpPr>
          <p:cNvPr id="15" name="Ristkülik 14"/>
          <p:cNvSpPr/>
          <p:nvPr/>
        </p:nvSpPr>
        <p:spPr>
          <a:xfrm>
            <a:off x="9457163" y="3645828"/>
            <a:ext cx="229668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Hommikusöök</a:t>
            </a:r>
          </a:p>
        </p:txBody>
      </p:sp>
      <p:sp>
        <p:nvSpPr>
          <p:cNvPr id="16" name="Ristkülik 15"/>
          <p:cNvSpPr/>
          <p:nvPr/>
        </p:nvSpPr>
        <p:spPr>
          <a:xfrm>
            <a:off x="9407613" y="2734804"/>
            <a:ext cx="207880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latin typeface="Arial" panose="020B0604020202020204" pitchFamily="34" charset="0"/>
                <a:cs typeface="Arial" panose="020B0604020202020204" pitchFamily="34" charset="0"/>
              </a:rPr>
              <a:t>Hambapesu</a:t>
            </a:r>
          </a:p>
        </p:txBody>
      </p:sp>
      <p:sp>
        <p:nvSpPr>
          <p:cNvPr id="17" name="Ristkülik 16"/>
          <p:cNvSpPr/>
          <p:nvPr/>
        </p:nvSpPr>
        <p:spPr>
          <a:xfrm>
            <a:off x="3704846" y="328005"/>
            <a:ext cx="58801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800" b="1" dirty="0">
                <a:latin typeface="Arial" panose="020B0604020202020204" pitchFamily="34" charset="0"/>
                <a:cs typeface="Arial" panose="020B0604020202020204" pitchFamily="34" charset="0"/>
              </a:rPr>
              <a:t>SUHKRUKELL</a:t>
            </a:r>
          </a:p>
        </p:txBody>
      </p:sp>
      <p:sp>
        <p:nvSpPr>
          <p:cNvPr id="8" name="Ovaal 7"/>
          <p:cNvSpPr/>
          <p:nvPr/>
        </p:nvSpPr>
        <p:spPr>
          <a:xfrm>
            <a:off x="3857381" y="1009898"/>
            <a:ext cx="5579891" cy="54186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" name="Võrdkülgne kolmnurk 17"/>
          <p:cNvSpPr/>
          <p:nvPr/>
        </p:nvSpPr>
        <p:spPr>
          <a:xfrm>
            <a:off x="6235951" y="3666431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9" name="Võrdkülgne kolmnurk 18"/>
          <p:cNvSpPr/>
          <p:nvPr/>
        </p:nvSpPr>
        <p:spPr>
          <a:xfrm rot="20611137">
            <a:off x="6655226" y="3615976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Võrdkülgne kolmnurk 19"/>
          <p:cNvSpPr/>
          <p:nvPr/>
        </p:nvSpPr>
        <p:spPr>
          <a:xfrm rot="19644671">
            <a:off x="7023350" y="3456821"/>
            <a:ext cx="749300" cy="2717799"/>
          </a:xfrm>
          <a:prstGeom prst="triangle">
            <a:avLst>
              <a:gd name="adj" fmla="val 54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Võrdkülgne kolmnurk 20"/>
          <p:cNvSpPr/>
          <p:nvPr/>
        </p:nvSpPr>
        <p:spPr>
          <a:xfrm rot="18681346">
            <a:off x="7332063" y="3209044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2" name="Võrdkülgne kolmnurk 21"/>
          <p:cNvSpPr/>
          <p:nvPr/>
        </p:nvSpPr>
        <p:spPr>
          <a:xfrm rot="17695926">
            <a:off x="7550859" y="2881591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Võrdkülgne kolmnurk 22"/>
          <p:cNvSpPr/>
          <p:nvPr/>
        </p:nvSpPr>
        <p:spPr>
          <a:xfrm rot="16650211">
            <a:off x="7666434" y="2524016"/>
            <a:ext cx="749300" cy="2717799"/>
          </a:xfrm>
          <a:prstGeom prst="triangle">
            <a:avLst>
              <a:gd name="adj" fmla="val 5478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4" name="Võrdkülgne kolmnurk 23"/>
          <p:cNvSpPr/>
          <p:nvPr/>
        </p:nvSpPr>
        <p:spPr>
          <a:xfrm rot="15628607">
            <a:off x="7653179" y="2145725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5" name="Võrdkülgne kolmnurk 24"/>
          <p:cNvSpPr/>
          <p:nvPr/>
        </p:nvSpPr>
        <p:spPr>
          <a:xfrm rot="14643921">
            <a:off x="7502255" y="1778101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6" name="Võrdkülgne kolmnurk 25"/>
          <p:cNvSpPr/>
          <p:nvPr/>
        </p:nvSpPr>
        <p:spPr>
          <a:xfrm rot="947859">
            <a:off x="5836726" y="3599149"/>
            <a:ext cx="749300" cy="2717799"/>
          </a:xfrm>
          <a:prstGeom prst="triangle">
            <a:avLst>
              <a:gd name="adj" fmla="val 5478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7" name="Võrdkülgne kolmnurk 26"/>
          <p:cNvSpPr/>
          <p:nvPr/>
        </p:nvSpPr>
        <p:spPr>
          <a:xfrm rot="2005426">
            <a:off x="5477595" y="3418252"/>
            <a:ext cx="749300" cy="2717799"/>
          </a:xfrm>
          <a:prstGeom prst="triangle">
            <a:avLst>
              <a:gd name="adj" fmla="val 5388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8" name="Võrdkülgne kolmnurk 27"/>
          <p:cNvSpPr/>
          <p:nvPr/>
        </p:nvSpPr>
        <p:spPr>
          <a:xfrm rot="3028044">
            <a:off x="5175730" y="3140216"/>
            <a:ext cx="749300" cy="2717799"/>
          </a:xfrm>
          <a:prstGeom prst="triangle">
            <a:avLst>
              <a:gd name="adj" fmla="val 5388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9" name="Võrdkülgne kolmnurk 28"/>
          <p:cNvSpPr/>
          <p:nvPr/>
        </p:nvSpPr>
        <p:spPr>
          <a:xfrm rot="4040420">
            <a:off x="4981833" y="2802296"/>
            <a:ext cx="749300" cy="2717799"/>
          </a:xfrm>
          <a:prstGeom prst="triangle">
            <a:avLst>
              <a:gd name="adj" fmla="val 5388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0" name="Võrdkülgne kolmnurk 29"/>
          <p:cNvSpPr/>
          <p:nvPr/>
        </p:nvSpPr>
        <p:spPr>
          <a:xfrm rot="5021178">
            <a:off x="4879372" y="2408280"/>
            <a:ext cx="749300" cy="2717799"/>
          </a:xfrm>
          <a:prstGeom prst="triangle">
            <a:avLst>
              <a:gd name="adj" fmla="val 5388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1" name="Võrdkülgne kolmnurk 30"/>
          <p:cNvSpPr/>
          <p:nvPr/>
        </p:nvSpPr>
        <p:spPr>
          <a:xfrm rot="5985988">
            <a:off x="4955399" y="2015356"/>
            <a:ext cx="749300" cy="2717799"/>
          </a:xfrm>
          <a:prstGeom prst="triangle">
            <a:avLst>
              <a:gd name="adj" fmla="val 53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2" name="Võrdkülgne kolmnurk 31"/>
          <p:cNvSpPr/>
          <p:nvPr/>
        </p:nvSpPr>
        <p:spPr>
          <a:xfrm rot="7069704">
            <a:off x="5100878" y="1675422"/>
            <a:ext cx="749300" cy="2717799"/>
          </a:xfrm>
          <a:prstGeom prst="triangle">
            <a:avLst>
              <a:gd name="adj" fmla="val 5388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3" name="Võrdkülgne kolmnurk 32"/>
          <p:cNvSpPr/>
          <p:nvPr/>
        </p:nvSpPr>
        <p:spPr>
          <a:xfrm rot="6068170">
            <a:off x="4930586" y="2028936"/>
            <a:ext cx="749300" cy="2717799"/>
          </a:xfrm>
          <a:prstGeom prst="triangle">
            <a:avLst>
              <a:gd name="adj" fmla="val 538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5" name="Ristkülik 34"/>
          <p:cNvSpPr/>
          <p:nvPr/>
        </p:nvSpPr>
        <p:spPr>
          <a:xfrm>
            <a:off x="5929143" y="1636576"/>
            <a:ext cx="133350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t-E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ÖÖ</a:t>
            </a:r>
          </a:p>
        </p:txBody>
      </p:sp>
      <p:sp>
        <p:nvSpPr>
          <p:cNvPr id="36" name="Ristkülik 35"/>
          <p:cNvSpPr/>
          <p:nvPr/>
        </p:nvSpPr>
        <p:spPr>
          <a:xfrm rot="21318125">
            <a:off x="8560454" y="2472855"/>
            <a:ext cx="469900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Ristkülik 36"/>
          <p:cNvSpPr/>
          <p:nvPr/>
        </p:nvSpPr>
        <p:spPr>
          <a:xfrm>
            <a:off x="8805422" y="3121718"/>
            <a:ext cx="469900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8" name="Ristkülik 37"/>
          <p:cNvSpPr/>
          <p:nvPr/>
        </p:nvSpPr>
        <p:spPr>
          <a:xfrm rot="21449876">
            <a:off x="8824871" y="3791139"/>
            <a:ext cx="469900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9" name="Ristkülik 38"/>
          <p:cNvSpPr/>
          <p:nvPr/>
        </p:nvSpPr>
        <p:spPr>
          <a:xfrm>
            <a:off x="8595533" y="4431812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0" name="Ristkülik 39"/>
          <p:cNvSpPr/>
          <p:nvPr/>
        </p:nvSpPr>
        <p:spPr>
          <a:xfrm>
            <a:off x="8189182" y="5017837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1" name="Ristkülik 40"/>
          <p:cNvSpPr/>
          <p:nvPr/>
        </p:nvSpPr>
        <p:spPr>
          <a:xfrm>
            <a:off x="7693828" y="5474151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2" name="Ristkülik 41"/>
          <p:cNvSpPr/>
          <p:nvPr/>
        </p:nvSpPr>
        <p:spPr>
          <a:xfrm>
            <a:off x="7029876" y="5751581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43" name="Ristkülik 42"/>
          <p:cNvSpPr/>
          <p:nvPr/>
        </p:nvSpPr>
        <p:spPr>
          <a:xfrm>
            <a:off x="6385135" y="5828728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44" name="Ristkülik 43"/>
          <p:cNvSpPr/>
          <p:nvPr/>
        </p:nvSpPr>
        <p:spPr>
          <a:xfrm>
            <a:off x="5661658" y="5764892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45" name="Ristkülik 44"/>
          <p:cNvSpPr/>
          <p:nvPr/>
        </p:nvSpPr>
        <p:spPr>
          <a:xfrm>
            <a:off x="5015738" y="5439089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46" name="Ristkülik 45"/>
          <p:cNvSpPr/>
          <p:nvPr/>
        </p:nvSpPr>
        <p:spPr>
          <a:xfrm>
            <a:off x="4480788" y="4941551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47" name="Ristkülik 46"/>
          <p:cNvSpPr/>
          <p:nvPr/>
        </p:nvSpPr>
        <p:spPr>
          <a:xfrm>
            <a:off x="4150313" y="4330747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48" name="Ristkülik 47"/>
          <p:cNvSpPr/>
          <p:nvPr/>
        </p:nvSpPr>
        <p:spPr>
          <a:xfrm>
            <a:off x="3998003" y="3645828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49" name="Ristkülik 48"/>
          <p:cNvSpPr/>
          <p:nvPr/>
        </p:nvSpPr>
        <p:spPr>
          <a:xfrm>
            <a:off x="4036622" y="2999822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50" name="Ristkülik 49"/>
          <p:cNvSpPr/>
          <p:nvPr/>
        </p:nvSpPr>
        <p:spPr>
          <a:xfrm>
            <a:off x="4313441" y="2348126"/>
            <a:ext cx="521492" cy="44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8011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stkülik 2"/>
          <p:cNvSpPr/>
          <p:nvPr/>
        </p:nvSpPr>
        <p:spPr>
          <a:xfrm>
            <a:off x="10604500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Rõngas 3"/>
          <p:cNvSpPr/>
          <p:nvPr/>
        </p:nvSpPr>
        <p:spPr>
          <a:xfrm>
            <a:off x="11112500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5" name="Rõngas 4"/>
          <p:cNvSpPr/>
          <p:nvPr/>
        </p:nvSpPr>
        <p:spPr>
          <a:xfrm>
            <a:off x="11118850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6" name="Rõngas 5"/>
          <p:cNvSpPr/>
          <p:nvPr/>
        </p:nvSpPr>
        <p:spPr>
          <a:xfrm>
            <a:off x="11118850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7" name="Rõngas 6"/>
          <p:cNvSpPr/>
          <p:nvPr/>
        </p:nvSpPr>
        <p:spPr>
          <a:xfrm>
            <a:off x="11118850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0" name="Ristkülik 9"/>
          <p:cNvSpPr/>
          <p:nvPr/>
        </p:nvSpPr>
        <p:spPr>
          <a:xfrm>
            <a:off x="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istkülik 10"/>
          <p:cNvSpPr/>
          <p:nvPr/>
        </p:nvSpPr>
        <p:spPr>
          <a:xfrm>
            <a:off x="2676758" y="5911334"/>
            <a:ext cx="4679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t-EE" sz="2800" b="1" dirty="0">
                <a:latin typeface="Arial" panose="020B0604020202020204" pitchFamily="34" charset="0"/>
                <a:cs typeface="Arial" panose="020B0604020202020204" pitchFamily="34" charset="0"/>
              </a:rPr>
              <a:t>Hambaid lõhuvad bakterid</a:t>
            </a:r>
          </a:p>
        </p:txBody>
      </p:sp>
      <p:sp>
        <p:nvSpPr>
          <p:cNvPr id="12" name="Trapets 11"/>
          <p:cNvSpPr/>
          <p:nvPr/>
        </p:nvSpPr>
        <p:spPr>
          <a:xfrm rot="10800000">
            <a:off x="4515743" y="4372111"/>
            <a:ext cx="609600" cy="941522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Trapets 12"/>
          <p:cNvSpPr/>
          <p:nvPr/>
        </p:nvSpPr>
        <p:spPr>
          <a:xfrm rot="10800000">
            <a:off x="5311213" y="4372111"/>
            <a:ext cx="609600" cy="989940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Trapets 13"/>
          <p:cNvSpPr/>
          <p:nvPr/>
        </p:nvSpPr>
        <p:spPr>
          <a:xfrm rot="10800000">
            <a:off x="3733941" y="4361474"/>
            <a:ext cx="609600" cy="96279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Trapets 14"/>
          <p:cNvSpPr/>
          <p:nvPr/>
        </p:nvSpPr>
        <p:spPr>
          <a:xfrm rot="10800000">
            <a:off x="6060513" y="4361474"/>
            <a:ext cx="609600" cy="1062913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Vooskeemikujund &quot;kuva&quot; 15"/>
          <p:cNvSpPr/>
          <p:nvPr/>
        </p:nvSpPr>
        <p:spPr>
          <a:xfrm rot="5400000">
            <a:off x="3949921" y="478895"/>
            <a:ext cx="1311748" cy="1039095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Vooskeemikujund &quot;kuva&quot; 16"/>
          <p:cNvSpPr/>
          <p:nvPr/>
        </p:nvSpPr>
        <p:spPr>
          <a:xfrm rot="5400000">
            <a:off x="5207266" y="514007"/>
            <a:ext cx="1297338" cy="978584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" name="Plokk-kaar 17"/>
          <p:cNvSpPr/>
          <p:nvPr/>
        </p:nvSpPr>
        <p:spPr>
          <a:xfrm>
            <a:off x="368443" y="176830"/>
            <a:ext cx="9893300" cy="5523168"/>
          </a:xfrm>
          <a:prstGeom prst="blockArc">
            <a:avLst>
              <a:gd name="adj1" fmla="val 21447353"/>
              <a:gd name="adj2" fmla="val 21445582"/>
              <a:gd name="adj3" fmla="val 80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pic>
        <p:nvPicPr>
          <p:cNvPr id="19" name="Pilt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796" y="1704009"/>
            <a:ext cx="3490803" cy="2536038"/>
          </a:xfrm>
          <a:prstGeom prst="rect">
            <a:avLst/>
          </a:prstGeom>
        </p:spPr>
      </p:pic>
      <p:pic>
        <p:nvPicPr>
          <p:cNvPr id="20" name="Pilt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879600" y="1704237"/>
            <a:ext cx="3487043" cy="2536038"/>
          </a:xfrm>
          <a:prstGeom prst="rect">
            <a:avLst/>
          </a:prstGeom>
        </p:spPr>
      </p:pic>
      <p:sp>
        <p:nvSpPr>
          <p:cNvPr id="21" name="Ovaal 20"/>
          <p:cNvSpPr/>
          <p:nvPr/>
        </p:nvSpPr>
        <p:spPr>
          <a:xfrm>
            <a:off x="5984313" y="1090018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2" name="Ovaal 21"/>
          <p:cNvSpPr/>
          <p:nvPr/>
        </p:nvSpPr>
        <p:spPr>
          <a:xfrm>
            <a:off x="4298492" y="1122537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Ovaal 22"/>
          <p:cNvSpPr/>
          <p:nvPr/>
        </p:nvSpPr>
        <p:spPr>
          <a:xfrm>
            <a:off x="4752187" y="4196463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4" name="Ovaal 23"/>
          <p:cNvSpPr/>
          <p:nvPr/>
        </p:nvSpPr>
        <p:spPr>
          <a:xfrm>
            <a:off x="5057255" y="4708934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5" name="Ovaal 24"/>
          <p:cNvSpPr/>
          <p:nvPr/>
        </p:nvSpPr>
        <p:spPr>
          <a:xfrm>
            <a:off x="5974451" y="4237579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6" name="Vooskeemikujund &quot;kuva&quot; 25"/>
          <p:cNvSpPr/>
          <p:nvPr/>
        </p:nvSpPr>
        <p:spPr>
          <a:xfrm rot="5400000">
            <a:off x="6536730" y="2132437"/>
            <a:ext cx="1311748" cy="1039095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8" name="Sirgkonnektor 7"/>
          <p:cNvCxnSpPr>
            <a:stCxn id="26" idx="1"/>
          </p:cNvCxnSpPr>
          <p:nvPr/>
        </p:nvCxnSpPr>
        <p:spPr>
          <a:xfrm flipV="1">
            <a:off x="7192604" y="838108"/>
            <a:ext cx="46396" cy="115800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rapets 26"/>
          <p:cNvSpPr/>
          <p:nvPr/>
        </p:nvSpPr>
        <p:spPr>
          <a:xfrm>
            <a:off x="1809983" y="5508264"/>
            <a:ext cx="609600" cy="96279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28" name="Sirgkonnektor 27"/>
          <p:cNvCxnSpPr/>
          <p:nvPr/>
        </p:nvCxnSpPr>
        <p:spPr>
          <a:xfrm flipH="1" flipV="1">
            <a:off x="2146440" y="4584700"/>
            <a:ext cx="4404" cy="9403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al 29"/>
          <p:cNvSpPr/>
          <p:nvPr/>
        </p:nvSpPr>
        <p:spPr>
          <a:xfrm>
            <a:off x="1626912" y="5763217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1" name="Ovaal 30"/>
          <p:cNvSpPr/>
          <p:nvPr/>
        </p:nvSpPr>
        <p:spPr>
          <a:xfrm>
            <a:off x="7190678" y="2778691"/>
            <a:ext cx="528627" cy="5157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719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stkülik 5"/>
          <p:cNvSpPr/>
          <p:nvPr/>
        </p:nvSpPr>
        <p:spPr>
          <a:xfrm>
            <a:off x="0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Rõngas 14"/>
          <p:cNvSpPr/>
          <p:nvPr/>
        </p:nvSpPr>
        <p:spPr>
          <a:xfrm>
            <a:off x="508000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6" name="Rõngas 15"/>
          <p:cNvSpPr/>
          <p:nvPr/>
        </p:nvSpPr>
        <p:spPr>
          <a:xfrm>
            <a:off x="514350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7" name="Rõngas 16"/>
          <p:cNvSpPr/>
          <p:nvPr/>
        </p:nvSpPr>
        <p:spPr>
          <a:xfrm>
            <a:off x="514350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8" name="Rõngas 17"/>
          <p:cNvSpPr/>
          <p:nvPr/>
        </p:nvSpPr>
        <p:spPr>
          <a:xfrm>
            <a:off x="514350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39" name="Ristkülik 38"/>
          <p:cNvSpPr/>
          <p:nvPr/>
        </p:nvSpPr>
        <p:spPr>
          <a:xfrm>
            <a:off x="158750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1" name="Ristkülik 40"/>
          <p:cNvSpPr/>
          <p:nvPr/>
        </p:nvSpPr>
        <p:spPr>
          <a:xfrm>
            <a:off x="1708150" y="6051034"/>
            <a:ext cx="1036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2800" b="1" dirty="0">
                <a:latin typeface="Arial" panose="020B0604020202020204" pitchFamily="34" charset="0"/>
                <a:cs typeface="Arial" panose="020B0604020202020204" pitchFamily="34" charset="0"/>
              </a:rPr>
              <a:t>Jäävhambaid on 32 tükki</a:t>
            </a:r>
            <a:endParaRPr lang="et-EE" sz="2800" dirty="0"/>
          </a:p>
        </p:txBody>
      </p:sp>
      <p:sp>
        <p:nvSpPr>
          <p:cNvPr id="10" name="Ovaal 9"/>
          <p:cNvSpPr/>
          <p:nvPr/>
        </p:nvSpPr>
        <p:spPr>
          <a:xfrm>
            <a:off x="4832350" y="524133"/>
            <a:ext cx="4114800" cy="524166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44" name="Pilt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404" y="2912110"/>
            <a:ext cx="1710787" cy="2490587"/>
          </a:xfrm>
          <a:prstGeom prst="rect">
            <a:avLst/>
          </a:prstGeom>
        </p:spPr>
      </p:pic>
      <p:sp>
        <p:nvSpPr>
          <p:cNvPr id="45" name="Plokk-kaar 44"/>
          <p:cNvSpPr/>
          <p:nvPr/>
        </p:nvSpPr>
        <p:spPr>
          <a:xfrm rot="16200000">
            <a:off x="5353050" y="3030662"/>
            <a:ext cx="3073402" cy="2260603"/>
          </a:xfrm>
          <a:prstGeom prst="blockArc">
            <a:avLst>
              <a:gd name="adj1" fmla="val 21447353"/>
              <a:gd name="adj2" fmla="val 21445582"/>
              <a:gd name="adj3" fmla="val 809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5759449" y="1590933"/>
            <a:ext cx="857250" cy="435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6" name="Ovaal 45"/>
          <p:cNvSpPr/>
          <p:nvPr/>
        </p:nvSpPr>
        <p:spPr>
          <a:xfrm>
            <a:off x="7061199" y="1590933"/>
            <a:ext cx="857250" cy="4356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Plokk-kaar 13"/>
          <p:cNvSpPr/>
          <p:nvPr/>
        </p:nvSpPr>
        <p:spPr>
          <a:xfrm>
            <a:off x="5702299" y="1108738"/>
            <a:ext cx="914400" cy="914400"/>
          </a:xfrm>
          <a:prstGeom prst="blockArc">
            <a:avLst>
              <a:gd name="adj1" fmla="val 10800000"/>
              <a:gd name="adj2" fmla="val 21032261"/>
              <a:gd name="adj3" fmla="val 775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47" name="Plokk-kaar 46"/>
          <p:cNvSpPr/>
          <p:nvPr/>
        </p:nvSpPr>
        <p:spPr>
          <a:xfrm>
            <a:off x="7004049" y="1065598"/>
            <a:ext cx="914400" cy="914400"/>
          </a:xfrm>
          <a:prstGeom prst="blockArc">
            <a:avLst>
              <a:gd name="adj1" fmla="val 10800000"/>
              <a:gd name="adj2" fmla="val 21032261"/>
              <a:gd name="adj3" fmla="val 775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49" name="Plokk-kaar 48"/>
          <p:cNvSpPr/>
          <p:nvPr/>
        </p:nvSpPr>
        <p:spPr>
          <a:xfrm rot="11009528">
            <a:off x="6632877" y="1747620"/>
            <a:ext cx="469290" cy="748502"/>
          </a:xfrm>
          <a:prstGeom prst="blockArc">
            <a:avLst>
              <a:gd name="adj1" fmla="val 10832244"/>
              <a:gd name="adj2" fmla="val 20910794"/>
              <a:gd name="adj3" fmla="val 1844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50" name="Ovaal 49"/>
          <p:cNvSpPr/>
          <p:nvPr/>
        </p:nvSpPr>
        <p:spPr>
          <a:xfrm>
            <a:off x="6043654" y="1603633"/>
            <a:ext cx="333291" cy="31960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1" name="Ovaal 50"/>
          <p:cNvSpPr/>
          <p:nvPr/>
        </p:nvSpPr>
        <p:spPr>
          <a:xfrm>
            <a:off x="7320002" y="1603633"/>
            <a:ext cx="333291" cy="31960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2" name="Ovaal 51"/>
          <p:cNvSpPr/>
          <p:nvPr/>
        </p:nvSpPr>
        <p:spPr>
          <a:xfrm>
            <a:off x="8917634" y="2311033"/>
            <a:ext cx="252451" cy="120215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3" name="Vooskeemikujund &quot;konnektor&quot; 52"/>
          <p:cNvSpPr/>
          <p:nvPr/>
        </p:nvSpPr>
        <p:spPr>
          <a:xfrm flipH="1">
            <a:off x="6092990" y="1691889"/>
            <a:ext cx="215901" cy="14308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4" name="Vooskeemikujund &quot;konnektor&quot; 53"/>
          <p:cNvSpPr/>
          <p:nvPr/>
        </p:nvSpPr>
        <p:spPr>
          <a:xfrm flipH="1">
            <a:off x="7391226" y="1691889"/>
            <a:ext cx="215901" cy="14308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5" name="Ovaal 54"/>
          <p:cNvSpPr/>
          <p:nvPr/>
        </p:nvSpPr>
        <p:spPr>
          <a:xfrm>
            <a:off x="4609415" y="2311034"/>
            <a:ext cx="252451" cy="120215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6" name="Pilv 55"/>
          <p:cNvSpPr/>
          <p:nvPr/>
        </p:nvSpPr>
        <p:spPr>
          <a:xfrm>
            <a:off x="5702299" y="354156"/>
            <a:ext cx="2216150" cy="596900"/>
          </a:xfrm>
          <a:prstGeom prst="cloud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2" name="Pil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0174" y="1362075"/>
            <a:ext cx="790575" cy="4040622"/>
          </a:xfrm>
          <a:prstGeom prst="rect">
            <a:avLst/>
          </a:prstGeom>
        </p:spPr>
      </p:pic>
      <p:sp>
        <p:nvSpPr>
          <p:cNvPr id="4" name="Kõõl 3"/>
          <p:cNvSpPr/>
          <p:nvPr/>
        </p:nvSpPr>
        <p:spPr>
          <a:xfrm rot="17508084">
            <a:off x="6297854" y="3582242"/>
            <a:ext cx="1247237" cy="1132205"/>
          </a:xfrm>
          <a:prstGeom prst="chord">
            <a:avLst>
              <a:gd name="adj1" fmla="val 2798942"/>
              <a:gd name="adj2" fmla="val 16200000"/>
            </a:avLst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Trapets 4"/>
          <p:cNvSpPr/>
          <p:nvPr/>
        </p:nvSpPr>
        <p:spPr>
          <a:xfrm rot="10800000">
            <a:off x="1993900" y="2801979"/>
            <a:ext cx="2177364" cy="2609431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8" name="Trapets 27"/>
          <p:cNvSpPr/>
          <p:nvPr/>
        </p:nvSpPr>
        <p:spPr>
          <a:xfrm rot="10800000">
            <a:off x="2101850" y="3238496"/>
            <a:ext cx="1924050" cy="21642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19" name="Kõverkonnektor 18"/>
          <p:cNvCxnSpPr/>
          <p:nvPr/>
        </p:nvCxnSpPr>
        <p:spPr>
          <a:xfrm rot="5400000">
            <a:off x="9283700" y="5753100"/>
            <a:ext cx="1574800" cy="635000"/>
          </a:xfrm>
          <a:prstGeom prst="curvedConnector3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stkülik 22"/>
          <p:cNvSpPr/>
          <p:nvPr/>
        </p:nvSpPr>
        <p:spPr>
          <a:xfrm>
            <a:off x="9931400" y="2864370"/>
            <a:ext cx="914400" cy="458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421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stkülik 2"/>
          <p:cNvSpPr/>
          <p:nvPr/>
        </p:nvSpPr>
        <p:spPr>
          <a:xfrm>
            <a:off x="10604500" y="0"/>
            <a:ext cx="1587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Rõngas 3"/>
          <p:cNvSpPr/>
          <p:nvPr/>
        </p:nvSpPr>
        <p:spPr>
          <a:xfrm>
            <a:off x="11112500" y="8382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5" name="Rõngas 4"/>
          <p:cNvSpPr/>
          <p:nvPr/>
        </p:nvSpPr>
        <p:spPr>
          <a:xfrm>
            <a:off x="11118850" y="2260600"/>
            <a:ext cx="635000" cy="6096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6" name="Rõngas 5"/>
          <p:cNvSpPr/>
          <p:nvPr/>
        </p:nvSpPr>
        <p:spPr>
          <a:xfrm>
            <a:off x="11118850" y="37338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7" name="Rõngas 6"/>
          <p:cNvSpPr/>
          <p:nvPr/>
        </p:nvSpPr>
        <p:spPr>
          <a:xfrm>
            <a:off x="11118850" y="5181600"/>
            <a:ext cx="635000" cy="584200"/>
          </a:xfrm>
          <a:prstGeom prst="donut">
            <a:avLst>
              <a:gd name="adj" fmla="val 1660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14" name="Ristkülik 13"/>
          <p:cNvSpPr/>
          <p:nvPr/>
        </p:nvSpPr>
        <p:spPr>
          <a:xfrm>
            <a:off x="0" y="0"/>
            <a:ext cx="106045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(Siia korrektsed viited!)</a:t>
            </a:r>
          </a:p>
        </p:txBody>
      </p:sp>
      <p:sp>
        <p:nvSpPr>
          <p:cNvPr id="15" name="Ristkülik 14"/>
          <p:cNvSpPr/>
          <p:nvPr/>
        </p:nvSpPr>
        <p:spPr>
          <a:xfrm>
            <a:off x="3276600" y="711200"/>
            <a:ext cx="4051300" cy="551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t-E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Pese hambaid</a:t>
            </a:r>
          </a:p>
          <a:p>
            <a:pPr algn="ctr"/>
            <a:endParaRPr lang="et-E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Raamatu valmistas</a:t>
            </a:r>
          </a:p>
          <a:p>
            <a:pPr algn="ctr"/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Tallinna Ülikooli </a:t>
            </a:r>
          </a:p>
          <a:p>
            <a:pPr algn="ctr"/>
            <a:r>
              <a:rPr lang="et-E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üliõpilane:</a:t>
            </a:r>
          </a:p>
          <a:p>
            <a:pPr algn="ctr"/>
            <a:r>
              <a:rPr lang="et-EE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Helery</a:t>
            </a:r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Kukk-Kasemets</a:t>
            </a:r>
          </a:p>
          <a:p>
            <a:pPr algn="ctr"/>
            <a:endParaRPr lang="et-E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Tallinn</a:t>
            </a: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algn="ctr"/>
            <a:endParaRPr lang="et-E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t-E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Tekstiosa on koostatud</a:t>
            </a: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Jussi multifilmi ja</a:t>
            </a: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Haigekassa suuhügieeni </a:t>
            </a:r>
          </a:p>
          <a:p>
            <a:pPr algn="ctr"/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kodulehe materjalide </a:t>
            </a:r>
          </a:p>
          <a:p>
            <a:pPr algn="ctr"/>
            <a:r>
              <a:rPr lang="et-EE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põhjal</a:t>
            </a:r>
            <a:r>
              <a:rPr lang="et-E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t-E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8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88</Words>
  <Application>Microsoft Office PowerPoint</Application>
  <PresentationFormat>Laiekraan</PresentationFormat>
  <Paragraphs>52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Office'i kujundus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Tiia</dc:creator>
  <cp:lastModifiedBy>Tiia Artla</cp:lastModifiedBy>
  <cp:revision>29</cp:revision>
  <dcterms:created xsi:type="dcterms:W3CDTF">2017-04-13T16:26:42Z</dcterms:created>
  <dcterms:modified xsi:type="dcterms:W3CDTF">2017-05-01T17:19:58Z</dcterms:modified>
</cp:coreProperties>
</file>