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68" r:id="rId4"/>
    <p:sldId id="278" r:id="rId5"/>
    <p:sldId id="277" r:id="rId6"/>
    <p:sldId id="274" r:id="rId7"/>
    <p:sldId id="288" r:id="rId8"/>
    <p:sldId id="282" r:id="rId9"/>
    <p:sldId id="283" r:id="rId10"/>
    <p:sldId id="284" r:id="rId11"/>
    <p:sldId id="285" r:id="rId12"/>
    <p:sldId id="286" r:id="rId13"/>
    <p:sldId id="28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6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DAB19-43A6-4332-ABFE-CF70A3E602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4911-5688-4AB3-8789-02ABD8A2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6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_Siniseg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Sinise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itelslaid_Hallig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Halli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itelslaid_Roheliseg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Rohelise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9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itelslaid_Kollaseg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Kollase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itelslaid_Punaseg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Punase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4" y="3428999"/>
            <a:ext cx="5172076" cy="1550987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Alampealkiri</a:t>
            </a:r>
            <a:r>
              <a:rPr lang="en-US" dirty="0"/>
              <a:t>. Seda </a:t>
            </a:r>
            <a:r>
              <a:rPr lang="en-US" dirty="0" err="1"/>
              <a:t>rida</a:t>
            </a:r>
            <a:r>
              <a:rPr lang="en-US" dirty="0"/>
              <a:t> pole </a:t>
            </a:r>
            <a:r>
              <a:rPr lang="en-US" dirty="0" err="1"/>
              <a:t>alati</a:t>
            </a:r>
            <a:r>
              <a:rPr lang="en-US" dirty="0"/>
              <a:t> </a:t>
            </a:r>
            <a:r>
              <a:rPr lang="en-US" dirty="0" err="1"/>
              <a:t>vaja</a:t>
            </a:r>
            <a:r>
              <a:rPr lang="en-US" dirty="0"/>
              <a:t> </a:t>
            </a:r>
            <a:r>
              <a:rPr lang="en-US" dirty="0" err="1"/>
              <a:t>kasutada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8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itelslaid_Foto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ldi kohatäide 5">
            <a:extLst>
              <a:ext uri="{FF2B5EF4-FFF2-40B4-BE49-F238E27FC236}">
                <a16:creationId xmlns:a16="http://schemas.microsoft.com/office/drawing/2014/main" id="{ACACD6EB-E413-418C-8F02-E19C6AD203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image</a:t>
            </a:r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Tiitelleht</a:t>
            </a:r>
            <a:r>
              <a:rPr lang="en-US" dirty="0"/>
              <a:t>. </a:t>
            </a:r>
            <a:r>
              <a:rPr lang="en-US" dirty="0" err="1"/>
              <a:t>Punase</a:t>
            </a:r>
            <a:r>
              <a:rPr lang="en-US" dirty="0"/>
              <a:t> </a:t>
            </a:r>
            <a:r>
              <a:rPr lang="en-US" dirty="0" err="1"/>
              <a:t>taustaga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4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itelslaid_Mustrig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5" y="771524"/>
            <a:ext cx="4781550" cy="930277"/>
          </a:xfrm>
        </p:spPr>
        <p:txBody>
          <a:bodyPr anchor="t" anchorCtr="0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 dirty="0" err="1"/>
              <a:t>Tiitelleht</a:t>
            </a:r>
            <a:r>
              <a:rPr lang="fi-FI" dirty="0"/>
              <a:t>. </a:t>
            </a:r>
            <a:r>
              <a:rPr lang="fi-FI" dirty="0" err="1"/>
              <a:t>Mustritaustaga</a:t>
            </a:r>
            <a:r>
              <a:rPr lang="fi-FI" dirty="0"/>
              <a:t>, </a:t>
            </a:r>
            <a:r>
              <a:rPr lang="fi-FI" dirty="0" err="1"/>
              <a:t>Sel</a:t>
            </a:r>
            <a:r>
              <a:rPr lang="fi-FI" dirty="0"/>
              <a:t>  </a:t>
            </a:r>
            <a:r>
              <a:rPr lang="fi-FI" dirty="0" err="1"/>
              <a:t>juhul</a:t>
            </a:r>
            <a:r>
              <a:rPr lang="fi-FI" dirty="0"/>
              <a:t> on </a:t>
            </a:r>
            <a:r>
              <a:rPr lang="fi-FI" dirty="0" err="1"/>
              <a:t>pealkiri</a:t>
            </a:r>
            <a:r>
              <a:rPr lang="fi-FI" dirty="0"/>
              <a:t> </a:t>
            </a:r>
            <a:r>
              <a:rPr lang="fi-FI" dirty="0" err="1"/>
              <a:t>väiksem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B5D8F8AD-511C-4C05-96FC-042028E94B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71525" y="5392738"/>
            <a:ext cx="3222625" cy="793750"/>
            <a:chOff x="486" y="3397"/>
            <a:chExt cx="2030" cy="500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4D5AD7D9-6BF8-4863-BD64-0C30BE939E83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6" y="3397"/>
              <a:ext cx="203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38D07EF-F8E8-4365-8C41-A05936EE2E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2" y="3462"/>
              <a:ext cx="289" cy="374"/>
            </a:xfrm>
            <a:custGeom>
              <a:avLst/>
              <a:gdLst>
                <a:gd name="T0" fmla="*/ 289 w 289"/>
                <a:gd name="T1" fmla="*/ 64 h 374"/>
                <a:gd name="T2" fmla="*/ 180 w 289"/>
                <a:gd name="T3" fmla="*/ 64 h 374"/>
                <a:gd name="T4" fmla="*/ 180 w 289"/>
                <a:gd name="T5" fmla="*/ 374 h 374"/>
                <a:gd name="T6" fmla="*/ 107 w 289"/>
                <a:gd name="T7" fmla="*/ 374 h 374"/>
                <a:gd name="T8" fmla="*/ 107 w 289"/>
                <a:gd name="T9" fmla="*/ 64 h 374"/>
                <a:gd name="T10" fmla="*/ 0 w 289"/>
                <a:gd name="T11" fmla="*/ 64 h 374"/>
                <a:gd name="T12" fmla="*/ 0 w 289"/>
                <a:gd name="T13" fmla="*/ 0 h 374"/>
                <a:gd name="T14" fmla="*/ 289 w 289"/>
                <a:gd name="T15" fmla="*/ 0 h 374"/>
                <a:gd name="T16" fmla="*/ 289 w 289"/>
                <a:gd name="T17" fmla="*/ 6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374">
                  <a:moveTo>
                    <a:pt x="289" y="64"/>
                  </a:moveTo>
                  <a:lnTo>
                    <a:pt x="180" y="64"/>
                  </a:lnTo>
                  <a:lnTo>
                    <a:pt x="180" y="374"/>
                  </a:lnTo>
                  <a:lnTo>
                    <a:pt x="107" y="374"/>
                  </a:lnTo>
                  <a:lnTo>
                    <a:pt x="107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C3273456-3539-4AAD-B7B9-5B199A5330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72" y="3555"/>
              <a:ext cx="240" cy="289"/>
            </a:xfrm>
            <a:custGeom>
              <a:avLst/>
              <a:gdLst>
                <a:gd name="T0" fmla="*/ 83 w 83"/>
                <a:gd name="T1" fmla="*/ 34 h 99"/>
                <a:gd name="T2" fmla="*/ 83 w 83"/>
                <a:gd name="T3" fmla="*/ 96 h 99"/>
                <a:gd name="T4" fmla="*/ 62 w 83"/>
                <a:gd name="T5" fmla="*/ 96 h 99"/>
                <a:gd name="T6" fmla="*/ 62 w 83"/>
                <a:gd name="T7" fmla="*/ 86 h 99"/>
                <a:gd name="T8" fmla="*/ 32 w 83"/>
                <a:gd name="T9" fmla="*/ 99 h 99"/>
                <a:gd name="T10" fmla="*/ 0 w 83"/>
                <a:gd name="T11" fmla="*/ 72 h 99"/>
                <a:gd name="T12" fmla="*/ 39 w 83"/>
                <a:gd name="T13" fmla="*/ 40 h 99"/>
                <a:gd name="T14" fmla="*/ 61 w 83"/>
                <a:gd name="T15" fmla="*/ 36 h 99"/>
                <a:gd name="T16" fmla="*/ 61 w 83"/>
                <a:gd name="T17" fmla="*/ 34 h 99"/>
                <a:gd name="T18" fmla="*/ 44 w 83"/>
                <a:gd name="T19" fmla="*/ 20 h 99"/>
                <a:gd name="T20" fmla="*/ 29 w 83"/>
                <a:gd name="T21" fmla="*/ 23 h 99"/>
                <a:gd name="T22" fmla="*/ 15 w 83"/>
                <a:gd name="T23" fmla="*/ 35 h 99"/>
                <a:gd name="T24" fmla="*/ 0 w 83"/>
                <a:gd name="T25" fmla="*/ 21 h 99"/>
                <a:gd name="T26" fmla="*/ 43 w 83"/>
                <a:gd name="T27" fmla="*/ 1 h 99"/>
                <a:gd name="T28" fmla="*/ 83 w 83"/>
                <a:gd name="T29" fmla="*/ 34 h 99"/>
                <a:gd name="T30" fmla="*/ 61 w 83"/>
                <a:gd name="T31" fmla="*/ 58 h 99"/>
                <a:gd name="T32" fmla="*/ 61 w 83"/>
                <a:gd name="T33" fmla="*/ 53 h 99"/>
                <a:gd name="T34" fmla="*/ 45 w 83"/>
                <a:gd name="T35" fmla="*/ 56 h 99"/>
                <a:gd name="T36" fmla="*/ 22 w 83"/>
                <a:gd name="T37" fmla="*/ 71 h 99"/>
                <a:gd name="T38" fmla="*/ 36 w 83"/>
                <a:gd name="T39" fmla="*/ 80 h 99"/>
                <a:gd name="T40" fmla="*/ 61 w 83"/>
                <a:gd name="T41" fmla="*/ 5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99">
                  <a:moveTo>
                    <a:pt x="83" y="34"/>
                  </a:moveTo>
                  <a:cubicBezTo>
                    <a:pt x="83" y="96"/>
                    <a:pt x="83" y="96"/>
                    <a:pt x="8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56" y="94"/>
                    <a:pt x="46" y="99"/>
                    <a:pt x="32" y="99"/>
                  </a:cubicBezTo>
                  <a:cubicBezTo>
                    <a:pt x="14" y="99"/>
                    <a:pt x="0" y="90"/>
                    <a:pt x="0" y="72"/>
                  </a:cubicBezTo>
                  <a:cubicBezTo>
                    <a:pt x="0" y="53"/>
                    <a:pt x="15" y="44"/>
                    <a:pt x="39" y="40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25"/>
                    <a:pt x="54" y="20"/>
                    <a:pt x="44" y="20"/>
                  </a:cubicBezTo>
                  <a:cubicBezTo>
                    <a:pt x="39" y="20"/>
                    <a:pt x="34" y="21"/>
                    <a:pt x="29" y="23"/>
                  </a:cubicBezTo>
                  <a:cubicBezTo>
                    <a:pt x="24" y="27"/>
                    <a:pt x="19" y="31"/>
                    <a:pt x="15" y="3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8"/>
                    <a:pt x="26" y="0"/>
                    <a:pt x="43" y="1"/>
                  </a:cubicBezTo>
                  <a:cubicBezTo>
                    <a:pt x="69" y="1"/>
                    <a:pt x="83" y="14"/>
                    <a:pt x="83" y="34"/>
                  </a:cubicBezTo>
                  <a:close/>
                  <a:moveTo>
                    <a:pt x="61" y="58"/>
                  </a:moveTo>
                  <a:cubicBezTo>
                    <a:pt x="61" y="53"/>
                    <a:pt x="61" y="53"/>
                    <a:pt x="61" y="53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30" y="59"/>
                    <a:pt x="22" y="63"/>
                    <a:pt x="22" y="71"/>
                  </a:cubicBezTo>
                  <a:cubicBezTo>
                    <a:pt x="22" y="77"/>
                    <a:pt x="28" y="80"/>
                    <a:pt x="36" y="80"/>
                  </a:cubicBezTo>
                  <a:cubicBezTo>
                    <a:pt x="50" y="80"/>
                    <a:pt x="61" y="73"/>
                    <a:pt x="61" y="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6A6B2527-E4EC-4DFC-A3A2-B6C740CDE7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76" y="3462"/>
              <a:ext cx="67" cy="3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2FF579E4-9593-4C45-A11C-E7D97B4224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09" y="3462"/>
              <a:ext cx="67" cy="3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574D4EE-0509-4A2D-8E2F-A78B7C9833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42" y="3462"/>
              <a:ext cx="67" cy="374"/>
            </a:xfrm>
            <a:custGeom>
              <a:avLst/>
              <a:gdLst>
                <a:gd name="T0" fmla="*/ 67 w 67"/>
                <a:gd name="T1" fmla="*/ 64 h 374"/>
                <a:gd name="T2" fmla="*/ 0 w 67"/>
                <a:gd name="T3" fmla="*/ 64 h 374"/>
                <a:gd name="T4" fmla="*/ 0 w 67"/>
                <a:gd name="T5" fmla="*/ 0 h 374"/>
                <a:gd name="T6" fmla="*/ 67 w 67"/>
                <a:gd name="T7" fmla="*/ 0 h 374"/>
                <a:gd name="T8" fmla="*/ 67 w 67"/>
                <a:gd name="T9" fmla="*/ 64 h 374"/>
                <a:gd name="T10" fmla="*/ 67 w 67"/>
                <a:gd name="T11" fmla="*/ 374 h 374"/>
                <a:gd name="T12" fmla="*/ 0 w 67"/>
                <a:gd name="T13" fmla="*/ 374 h 374"/>
                <a:gd name="T14" fmla="*/ 0 w 67"/>
                <a:gd name="T15" fmla="*/ 105 h 374"/>
                <a:gd name="T16" fmla="*/ 67 w 67"/>
                <a:gd name="T17" fmla="*/ 105 h 374"/>
                <a:gd name="T18" fmla="*/ 67 w 67"/>
                <a:gd name="T1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374">
                  <a:moveTo>
                    <a:pt x="67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67" y="0"/>
                  </a:lnTo>
                  <a:lnTo>
                    <a:pt x="67" y="64"/>
                  </a:lnTo>
                  <a:close/>
                  <a:moveTo>
                    <a:pt x="67" y="374"/>
                  </a:moveTo>
                  <a:lnTo>
                    <a:pt x="0" y="374"/>
                  </a:lnTo>
                  <a:lnTo>
                    <a:pt x="0" y="105"/>
                  </a:lnTo>
                  <a:lnTo>
                    <a:pt x="67" y="105"/>
                  </a:lnTo>
                  <a:lnTo>
                    <a:pt x="67" y="37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F36D7E6-640E-4A83-8CF5-286186DB5C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5" y="3555"/>
              <a:ext cx="237" cy="281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6FB6C73-C497-44D9-88C3-2C4BF22E61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6" y="3555"/>
              <a:ext cx="237" cy="281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DCBC183-669D-4524-9D66-F91E9410A9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552"/>
              <a:ext cx="350" cy="100"/>
            </a:xfrm>
            <a:custGeom>
              <a:avLst/>
              <a:gdLst>
                <a:gd name="T0" fmla="*/ 91 w 121"/>
                <a:gd name="T1" fmla="*/ 15 h 34"/>
                <a:gd name="T2" fmla="*/ 53 w 121"/>
                <a:gd name="T3" fmla="*/ 3 h 34"/>
                <a:gd name="T4" fmla="*/ 0 w 121"/>
                <a:gd name="T5" fmla="*/ 3 h 34"/>
                <a:gd name="T6" fmla="*/ 0 w 121"/>
                <a:gd name="T7" fmla="*/ 23 h 34"/>
                <a:gd name="T8" fmla="*/ 80 w 121"/>
                <a:gd name="T9" fmla="*/ 19 h 34"/>
                <a:gd name="T10" fmla="*/ 121 w 121"/>
                <a:gd name="T11" fmla="*/ 34 h 34"/>
                <a:gd name="T12" fmla="*/ 121 w 121"/>
                <a:gd name="T13" fmla="*/ 19 h 34"/>
                <a:gd name="T14" fmla="*/ 91 w 121"/>
                <a:gd name="T15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4">
                  <a:moveTo>
                    <a:pt x="91" y="15"/>
                  </a:moveTo>
                  <a:cubicBezTo>
                    <a:pt x="76" y="11"/>
                    <a:pt x="69" y="6"/>
                    <a:pt x="53" y="3"/>
                  </a:cubicBezTo>
                  <a:cubicBezTo>
                    <a:pt x="36" y="0"/>
                    <a:pt x="20" y="1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3" y="19"/>
                    <a:pt x="56" y="15"/>
                    <a:pt x="80" y="19"/>
                  </a:cubicBezTo>
                  <a:cubicBezTo>
                    <a:pt x="101" y="23"/>
                    <a:pt x="103" y="30"/>
                    <a:pt x="121" y="34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11" y="18"/>
                    <a:pt x="101" y="17"/>
                    <a:pt x="91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6FF893F-BD34-4666-AA87-C9F3E9CAE6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652"/>
              <a:ext cx="350" cy="87"/>
            </a:xfrm>
            <a:custGeom>
              <a:avLst/>
              <a:gdLst>
                <a:gd name="T0" fmla="*/ 121 w 121"/>
                <a:gd name="T1" fmla="*/ 10 h 30"/>
                <a:gd name="T2" fmla="*/ 80 w 121"/>
                <a:gd name="T3" fmla="*/ 0 h 30"/>
                <a:gd name="T4" fmla="*/ 0 w 121"/>
                <a:gd name="T5" fmla="*/ 9 h 30"/>
                <a:gd name="T6" fmla="*/ 0 w 121"/>
                <a:gd name="T7" fmla="*/ 25 h 30"/>
                <a:gd name="T8" fmla="*/ 1 w 121"/>
                <a:gd name="T9" fmla="*/ 30 h 30"/>
                <a:gd name="T10" fmla="*/ 53 w 121"/>
                <a:gd name="T11" fmla="*/ 22 h 30"/>
                <a:gd name="T12" fmla="*/ 121 w 121"/>
                <a:gd name="T13" fmla="*/ 17 h 30"/>
                <a:gd name="T14" fmla="*/ 121 w 121"/>
                <a:gd name="T15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0">
                  <a:moveTo>
                    <a:pt x="121" y="10"/>
                  </a:moveTo>
                  <a:cubicBezTo>
                    <a:pt x="107" y="0"/>
                    <a:pt x="94" y="0"/>
                    <a:pt x="80" y="0"/>
                  </a:cubicBezTo>
                  <a:cubicBezTo>
                    <a:pt x="53" y="1"/>
                    <a:pt x="33" y="4"/>
                    <a:pt x="0" y="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24" y="26"/>
                    <a:pt x="44" y="23"/>
                    <a:pt x="53" y="22"/>
                  </a:cubicBezTo>
                  <a:cubicBezTo>
                    <a:pt x="77" y="18"/>
                    <a:pt x="103" y="14"/>
                    <a:pt x="121" y="17"/>
                  </a:cubicBezTo>
                  <a:lnTo>
                    <a:pt x="121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F53CCAB-B3ED-46E5-AC9C-73449D2F68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3739"/>
              <a:ext cx="333" cy="158"/>
            </a:xfrm>
            <a:custGeom>
              <a:avLst/>
              <a:gdLst>
                <a:gd name="T0" fmla="*/ 0 w 115"/>
                <a:gd name="T1" fmla="*/ 17 h 54"/>
                <a:gd name="T2" fmla="*/ 4 w 115"/>
                <a:gd name="T3" fmla="*/ 23 h 54"/>
                <a:gd name="T4" fmla="*/ 55 w 115"/>
                <a:gd name="T5" fmla="*/ 54 h 54"/>
                <a:gd name="T6" fmla="*/ 55 w 115"/>
                <a:gd name="T7" fmla="*/ 54 h 54"/>
                <a:gd name="T8" fmla="*/ 106 w 115"/>
                <a:gd name="T9" fmla="*/ 23 h 54"/>
                <a:gd name="T10" fmla="*/ 112 w 115"/>
                <a:gd name="T11" fmla="*/ 12 h 54"/>
                <a:gd name="T12" fmla="*/ 115 w 115"/>
                <a:gd name="T13" fmla="*/ 2 h 54"/>
                <a:gd name="T14" fmla="*/ 115 w 115"/>
                <a:gd name="T15" fmla="*/ 0 h 54"/>
                <a:gd name="T16" fmla="*/ 0 w 115"/>
                <a:gd name="T1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54">
                  <a:moveTo>
                    <a:pt x="0" y="17"/>
                  </a:moveTo>
                  <a:cubicBezTo>
                    <a:pt x="1" y="19"/>
                    <a:pt x="3" y="21"/>
                    <a:pt x="4" y="23"/>
                  </a:cubicBezTo>
                  <a:cubicBezTo>
                    <a:pt x="17" y="40"/>
                    <a:pt x="54" y="53"/>
                    <a:pt x="55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92" y="40"/>
                    <a:pt x="106" y="23"/>
                  </a:cubicBezTo>
                  <a:cubicBezTo>
                    <a:pt x="108" y="20"/>
                    <a:pt x="111" y="16"/>
                    <a:pt x="112" y="12"/>
                  </a:cubicBezTo>
                  <a:cubicBezTo>
                    <a:pt x="113" y="9"/>
                    <a:pt x="114" y="6"/>
                    <a:pt x="115" y="2"/>
                  </a:cubicBezTo>
                  <a:cubicBezTo>
                    <a:pt x="115" y="2"/>
                    <a:pt x="115" y="1"/>
                    <a:pt x="115" y="0"/>
                  </a:cubicBezTo>
                  <a:cubicBezTo>
                    <a:pt x="111" y="0"/>
                    <a:pt x="3" y="17"/>
                    <a:pt x="0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DCFB7A0-D16C-428E-B801-D34D6C7DBA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470"/>
              <a:ext cx="350" cy="91"/>
            </a:xfrm>
            <a:custGeom>
              <a:avLst/>
              <a:gdLst>
                <a:gd name="T0" fmla="*/ 51 w 121"/>
                <a:gd name="T1" fmla="*/ 9 h 31"/>
                <a:gd name="T2" fmla="*/ 0 w 121"/>
                <a:gd name="T3" fmla="*/ 0 h 31"/>
                <a:gd name="T4" fmla="*/ 0 w 121"/>
                <a:gd name="T5" fmla="*/ 13 h 31"/>
                <a:gd name="T6" fmla="*/ 44 w 121"/>
                <a:gd name="T7" fmla="*/ 19 h 31"/>
                <a:gd name="T8" fmla="*/ 61 w 121"/>
                <a:gd name="T9" fmla="*/ 24 h 31"/>
                <a:gd name="T10" fmla="*/ 121 w 121"/>
                <a:gd name="T11" fmla="*/ 31 h 31"/>
                <a:gd name="T12" fmla="*/ 121 w 121"/>
                <a:gd name="T13" fmla="*/ 15 h 31"/>
                <a:gd name="T14" fmla="*/ 51 w 121"/>
                <a:gd name="T1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1">
                  <a:moveTo>
                    <a:pt x="51" y="9"/>
                  </a:moveTo>
                  <a:cubicBezTo>
                    <a:pt x="36" y="7"/>
                    <a:pt x="25" y="4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30" y="15"/>
                    <a:pt x="44" y="19"/>
                  </a:cubicBezTo>
                  <a:cubicBezTo>
                    <a:pt x="48" y="20"/>
                    <a:pt x="58" y="23"/>
                    <a:pt x="61" y="24"/>
                  </a:cubicBezTo>
                  <a:cubicBezTo>
                    <a:pt x="80" y="29"/>
                    <a:pt x="106" y="29"/>
                    <a:pt x="121" y="31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99" y="11"/>
                    <a:pt x="68" y="11"/>
                    <a:pt x="5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2CB57CC2-3829-4C8C-9FA4-8FA8C0FDB6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400"/>
              <a:ext cx="350" cy="67"/>
            </a:xfrm>
            <a:custGeom>
              <a:avLst/>
              <a:gdLst>
                <a:gd name="T0" fmla="*/ 61 w 121"/>
                <a:gd name="T1" fmla="*/ 0 h 23"/>
                <a:gd name="T2" fmla="*/ 61 w 121"/>
                <a:gd name="T3" fmla="*/ 0 h 23"/>
                <a:gd name="T4" fmla="*/ 0 w 121"/>
                <a:gd name="T5" fmla="*/ 7 h 23"/>
                <a:gd name="T6" fmla="*/ 0 w 121"/>
                <a:gd name="T7" fmla="*/ 13 h 23"/>
                <a:gd name="T8" fmla="*/ 121 w 121"/>
                <a:gd name="T9" fmla="*/ 23 h 23"/>
                <a:gd name="T10" fmla="*/ 121 w 121"/>
                <a:gd name="T11" fmla="*/ 7 h 23"/>
                <a:gd name="T12" fmla="*/ 61 w 1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23">
                  <a:moveTo>
                    <a:pt x="61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40" y="0"/>
                    <a:pt x="20" y="2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1" y="7"/>
                    <a:pt x="121" y="7"/>
                    <a:pt x="121" y="7"/>
                  </a:cubicBezTo>
                  <a:cubicBezTo>
                    <a:pt x="101" y="2"/>
                    <a:pt x="81" y="0"/>
                    <a:pt x="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1" name="Pilt 20">
            <a:extLst>
              <a:ext uri="{FF2B5EF4-FFF2-40B4-BE49-F238E27FC236}">
                <a16:creationId xmlns:a16="http://schemas.microsoft.com/office/drawing/2014/main" id="{CCCDF00E-96BF-4014-AC91-37CB184773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25" y="0"/>
            <a:ext cx="6096000" cy="661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3381020-7BFD-49ED-B5A5-430ECDD64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4" y="771524"/>
            <a:ext cx="10715625" cy="96440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Selline</a:t>
            </a:r>
            <a:r>
              <a:rPr lang="en-US" dirty="0"/>
              <a:t> on </a:t>
            </a:r>
            <a:r>
              <a:rPr lang="en-US" dirty="0" err="1"/>
              <a:t>tektiga</a:t>
            </a:r>
            <a:r>
              <a:rPr lang="en-US" dirty="0"/>
              <a:t> </a:t>
            </a:r>
            <a:r>
              <a:rPr lang="en-US" dirty="0" err="1"/>
              <a:t>lehekülg</a:t>
            </a:r>
            <a:endParaRPr lang="en-US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B871770-08E3-4784-AE05-838735A7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C1231241-89CB-4062-BD29-360675129A7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71524" y="6280625"/>
            <a:ext cx="1352551" cy="332502"/>
            <a:chOff x="486" y="3935"/>
            <a:chExt cx="960" cy="23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801CECDE-7AA5-40A9-ABEA-8381B28E67C5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6" y="3935"/>
              <a:ext cx="960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B3430B1-252A-4966-AC2C-33D42BC204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4008"/>
              <a:ext cx="165" cy="47"/>
            </a:xfrm>
            <a:custGeom>
              <a:avLst/>
              <a:gdLst>
                <a:gd name="T0" fmla="*/ 91 w 121"/>
                <a:gd name="T1" fmla="*/ 15 h 34"/>
                <a:gd name="T2" fmla="*/ 53 w 121"/>
                <a:gd name="T3" fmla="*/ 3 h 34"/>
                <a:gd name="T4" fmla="*/ 0 w 121"/>
                <a:gd name="T5" fmla="*/ 3 h 34"/>
                <a:gd name="T6" fmla="*/ 0 w 121"/>
                <a:gd name="T7" fmla="*/ 23 h 34"/>
                <a:gd name="T8" fmla="*/ 80 w 121"/>
                <a:gd name="T9" fmla="*/ 19 h 34"/>
                <a:gd name="T10" fmla="*/ 121 w 121"/>
                <a:gd name="T11" fmla="*/ 34 h 34"/>
                <a:gd name="T12" fmla="*/ 121 w 121"/>
                <a:gd name="T13" fmla="*/ 19 h 34"/>
                <a:gd name="T14" fmla="*/ 91 w 121"/>
                <a:gd name="T15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4">
                  <a:moveTo>
                    <a:pt x="91" y="15"/>
                  </a:moveTo>
                  <a:cubicBezTo>
                    <a:pt x="76" y="11"/>
                    <a:pt x="69" y="6"/>
                    <a:pt x="53" y="3"/>
                  </a:cubicBezTo>
                  <a:cubicBezTo>
                    <a:pt x="36" y="0"/>
                    <a:pt x="20" y="1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3" y="19"/>
                    <a:pt x="56" y="15"/>
                    <a:pt x="80" y="19"/>
                  </a:cubicBezTo>
                  <a:cubicBezTo>
                    <a:pt x="101" y="23"/>
                    <a:pt x="103" y="30"/>
                    <a:pt x="121" y="34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11" y="18"/>
                    <a:pt x="101" y="17"/>
                    <a:pt x="91" y="15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178288A-4C1B-4023-A97B-8399165963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4055"/>
              <a:ext cx="165" cy="42"/>
            </a:xfrm>
            <a:custGeom>
              <a:avLst/>
              <a:gdLst>
                <a:gd name="T0" fmla="*/ 121 w 121"/>
                <a:gd name="T1" fmla="*/ 10 h 30"/>
                <a:gd name="T2" fmla="*/ 80 w 121"/>
                <a:gd name="T3" fmla="*/ 0 h 30"/>
                <a:gd name="T4" fmla="*/ 0 w 121"/>
                <a:gd name="T5" fmla="*/ 9 h 30"/>
                <a:gd name="T6" fmla="*/ 0 w 121"/>
                <a:gd name="T7" fmla="*/ 25 h 30"/>
                <a:gd name="T8" fmla="*/ 1 w 121"/>
                <a:gd name="T9" fmla="*/ 30 h 30"/>
                <a:gd name="T10" fmla="*/ 53 w 121"/>
                <a:gd name="T11" fmla="*/ 22 h 30"/>
                <a:gd name="T12" fmla="*/ 121 w 121"/>
                <a:gd name="T13" fmla="*/ 17 h 30"/>
                <a:gd name="T14" fmla="*/ 121 w 121"/>
                <a:gd name="T15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0">
                  <a:moveTo>
                    <a:pt x="121" y="10"/>
                  </a:moveTo>
                  <a:cubicBezTo>
                    <a:pt x="107" y="0"/>
                    <a:pt x="94" y="0"/>
                    <a:pt x="80" y="0"/>
                  </a:cubicBezTo>
                  <a:cubicBezTo>
                    <a:pt x="53" y="1"/>
                    <a:pt x="33" y="4"/>
                    <a:pt x="0" y="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7"/>
                    <a:pt x="0" y="29"/>
                    <a:pt x="1" y="30"/>
                  </a:cubicBezTo>
                  <a:cubicBezTo>
                    <a:pt x="24" y="26"/>
                    <a:pt x="44" y="23"/>
                    <a:pt x="53" y="22"/>
                  </a:cubicBezTo>
                  <a:cubicBezTo>
                    <a:pt x="77" y="18"/>
                    <a:pt x="103" y="14"/>
                    <a:pt x="121" y="17"/>
                  </a:cubicBezTo>
                  <a:lnTo>
                    <a:pt x="121" y="10"/>
                  </a:ln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12E0970-FFE1-4F84-8F7E-D0428589D7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4" y="4097"/>
              <a:ext cx="157" cy="74"/>
            </a:xfrm>
            <a:custGeom>
              <a:avLst/>
              <a:gdLst>
                <a:gd name="T0" fmla="*/ 0 w 115"/>
                <a:gd name="T1" fmla="*/ 17 h 54"/>
                <a:gd name="T2" fmla="*/ 4 w 115"/>
                <a:gd name="T3" fmla="*/ 23 h 54"/>
                <a:gd name="T4" fmla="*/ 55 w 115"/>
                <a:gd name="T5" fmla="*/ 54 h 54"/>
                <a:gd name="T6" fmla="*/ 55 w 115"/>
                <a:gd name="T7" fmla="*/ 54 h 54"/>
                <a:gd name="T8" fmla="*/ 106 w 115"/>
                <a:gd name="T9" fmla="*/ 23 h 54"/>
                <a:gd name="T10" fmla="*/ 112 w 115"/>
                <a:gd name="T11" fmla="*/ 12 h 54"/>
                <a:gd name="T12" fmla="*/ 115 w 115"/>
                <a:gd name="T13" fmla="*/ 2 h 54"/>
                <a:gd name="T14" fmla="*/ 115 w 115"/>
                <a:gd name="T15" fmla="*/ 0 h 54"/>
                <a:gd name="T16" fmla="*/ 0 w 115"/>
                <a:gd name="T1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54">
                  <a:moveTo>
                    <a:pt x="0" y="17"/>
                  </a:moveTo>
                  <a:cubicBezTo>
                    <a:pt x="1" y="19"/>
                    <a:pt x="3" y="21"/>
                    <a:pt x="4" y="23"/>
                  </a:cubicBezTo>
                  <a:cubicBezTo>
                    <a:pt x="17" y="40"/>
                    <a:pt x="54" y="53"/>
                    <a:pt x="55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92" y="40"/>
                    <a:pt x="106" y="23"/>
                  </a:cubicBezTo>
                  <a:cubicBezTo>
                    <a:pt x="108" y="20"/>
                    <a:pt x="111" y="16"/>
                    <a:pt x="112" y="12"/>
                  </a:cubicBezTo>
                  <a:cubicBezTo>
                    <a:pt x="113" y="9"/>
                    <a:pt x="114" y="6"/>
                    <a:pt x="115" y="2"/>
                  </a:cubicBezTo>
                  <a:cubicBezTo>
                    <a:pt x="115" y="2"/>
                    <a:pt x="115" y="1"/>
                    <a:pt x="115" y="0"/>
                  </a:cubicBezTo>
                  <a:cubicBezTo>
                    <a:pt x="111" y="0"/>
                    <a:pt x="3" y="17"/>
                    <a:pt x="0" y="17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5B3BFE8C-536E-41BE-8BE2-228898B168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970"/>
              <a:ext cx="165" cy="42"/>
            </a:xfrm>
            <a:custGeom>
              <a:avLst/>
              <a:gdLst>
                <a:gd name="T0" fmla="*/ 51 w 121"/>
                <a:gd name="T1" fmla="*/ 9 h 31"/>
                <a:gd name="T2" fmla="*/ 0 w 121"/>
                <a:gd name="T3" fmla="*/ 0 h 31"/>
                <a:gd name="T4" fmla="*/ 0 w 121"/>
                <a:gd name="T5" fmla="*/ 13 h 31"/>
                <a:gd name="T6" fmla="*/ 44 w 121"/>
                <a:gd name="T7" fmla="*/ 19 h 31"/>
                <a:gd name="T8" fmla="*/ 61 w 121"/>
                <a:gd name="T9" fmla="*/ 24 h 31"/>
                <a:gd name="T10" fmla="*/ 121 w 121"/>
                <a:gd name="T11" fmla="*/ 31 h 31"/>
                <a:gd name="T12" fmla="*/ 121 w 121"/>
                <a:gd name="T13" fmla="*/ 15 h 31"/>
                <a:gd name="T14" fmla="*/ 51 w 121"/>
                <a:gd name="T1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1">
                  <a:moveTo>
                    <a:pt x="51" y="9"/>
                  </a:moveTo>
                  <a:cubicBezTo>
                    <a:pt x="36" y="7"/>
                    <a:pt x="25" y="4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30" y="15"/>
                    <a:pt x="44" y="19"/>
                  </a:cubicBezTo>
                  <a:cubicBezTo>
                    <a:pt x="48" y="20"/>
                    <a:pt x="58" y="23"/>
                    <a:pt x="61" y="24"/>
                  </a:cubicBezTo>
                  <a:cubicBezTo>
                    <a:pt x="80" y="29"/>
                    <a:pt x="106" y="29"/>
                    <a:pt x="121" y="31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99" y="11"/>
                    <a:pt x="68" y="11"/>
                    <a:pt x="51" y="9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7CACBD9-A4CF-47DB-BB94-905D0DB0EC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6" y="3936"/>
              <a:ext cx="165" cy="32"/>
            </a:xfrm>
            <a:custGeom>
              <a:avLst/>
              <a:gdLst>
                <a:gd name="T0" fmla="*/ 61 w 121"/>
                <a:gd name="T1" fmla="*/ 0 h 23"/>
                <a:gd name="T2" fmla="*/ 61 w 121"/>
                <a:gd name="T3" fmla="*/ 0 h 23"/>
                <a:gd name="T4" fmla="*/ 0 w 121"/>
                <a:gd name="T5" fmla="*/ 7 h 23"/>
                <a:gd name="T6" fmla="*/ 0 w 121"/>
                <a:gd name="T7" fmla="*/ 13 h 23"/>
                <a:gd name="T8" fmla="*/ 121 w 121"/>
                <a:gd name="T9" fmla="*/ 23 h 23"/>
                <a:gd name="T10" fmla="*/ 121 w 121"/>
                <a:gd name="T11" fmla="*/ 7 h 23"/>
                <a:gd name="T12" fmla="*/ 61 w 1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23">
                  <a:moveTo>
                    <a:pt x="61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40" y="0"/>
                    <a:pt x="20" y="2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1" y="7"/>
                    <a:pt x="121" y="7"/>
                    <a:pt x="121" y="7"/>
                  </a:cubicBezTo>
                  <a:cubicBezTo>
                    <a:pt x="101" y="2"/>
                    <a:pt x="81" y="0"/>
                    <a:pt x="61" y="0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179B728-61D0-49E2-861D-901915B727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5" y="3965"/>
              <a:ext cx="137" cy="177"/>
            </a:xfrm>
            <a:custGeom>
              <a:avLst/>
              <a:gdLst>
                <a:gd name="T0" fmla="*/ 137 w 137"/>
                <a:gd name="T1" fmla="*/ 31 h 177"/>
                <a:gd name="T2" fmla="*/ 85 w 137"/>
                <a:gd name="T3" fmla="*/ 31 h 177"/>
                <a:gd name="T4" fmla="*/ 85 w 137"/>
                <a:gd name="T5" fmla="*/ 177 h 177"/>
                <a:gd name="T6" fmla="*/ 50 w 137"/>
                <a:gd name="T7" fmla="*/ 177 h 177"/>
                <a:gd name="T8" fmla="*/ 50 w 137"/>
                <a:gd name="T9" fmla="*/ 31 h 177"/>
                <a:gd name="T10" fmla="*/ 0 w 137"/>
                <a:gd name="T11" fmla="*/ 31 h 177"/>
                <a:gd name="T12" fmla="*/ 0 w 137"/>
                <a:gd name="T13" fmla="*/ 0 h 177"/>
                <a:gd name="T14" fmla="*/ 137 w 137"/>
                <a:gd name="T15" fmla="*/ 0 h 177"/>
                <a:gd name="T16" fmla="*/ 137 w 137"/>
                <a:gd name="T17" fmla="*/ 3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77">
                  <a:moveTo>
                    <a:pt x="137" y="31"/>
                  </a:moveTo>
                  <a:lnTo>
                    <a:pt x="85" y="31"/>
                  </a:lnTo>
                  <a:lnTo>
                    <a:pt x="85" y="177"/>
                  </a:lnTo>
                  <a:lnTo>
                    <a:pt x="50" y="177"/>
                  </a:lnTo>
                  <a:lnTo>
                    <a:pt x="50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F9A7945-CC70-40D8-9030-93DE5BC292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8" y="4010"/>
              <a:ext cx="113" cy="136"/>
            </a:xfrm>
            <a:custGeom>
              <a:avLst/>
              <a:gdLst>
                <a:gd name="T0" fmla="*/ 83 w 83"/>
                <a:gd name="T1" fmla="*/ 34 h 99"/>
                <a:gd name="T2" fmla="*/ 83 w 83"/>
                <a:gd name="T3" fmla="*/ 96 h 99"/>
                <a:gd name="T4" fmla="*/ 62 w 83"/>
                <a:gd name="T5" fmla="*/ 96 h 99"/>
                <a:gd name="T6" fmla="*/ 62 w 83"/>
                <a:gd name="T7" fmla="*/ 86 h 99"/>
                <a:gd name="T8" fmla="*/ 32 w 83"/>
                <a:gd name="T9" fmla="*/ 99 h 99"/>
                <a:gd name="T10" fmla="*/ 0 w 83"/>
                <a:gd name="T11" fmla="*/ 72 h 99"/>
                <a:gd name="T12" fmla="*/ 39 w 83"/>
                <a:gd name="T13" fmla="*/ 40 h 99"/>
                <a:gd name="T14" fmla="*/ 61 w 83"/>
                <a:gd name="T15" fmla="*/ 36 h 99"/>
                <a:gd name="T16" fmla="*/ 61 w 83"/>
                <a:gd name="T17" fmla="*/ 34 h 99"/>
                <a:gd name="T18" fmla="*/ 44 w 83"/>
                <a:gd name="T19" fmla="*/ 20 h 99"/>
                <a:gd name="T20" fmla="*/ 29 w 83"/>
                <a:gd name="T21" fmla="*/ 23 h 99"/>
                <a:gd name="T22" fmla="*/ 15 w 83"/>
                <a:gd name="T23" fmla="*/ 35 h 99"/>
                <a:gd name="T24" fmla="*/ 0 w 83"/>
                <a:gd name="T25" fmla="*/ 21 h 99"/>
                <a:gd name="T26" fmla="*/ 43 w 83"/>
                <a:gd name="T27" fmla="*/ 1 h 99"/>
                <a:gd name="T28" fmla="*/ 83 w 83"/>
                <a:gd name="T29" fmla="*/ 34 h 99"/>
                <a:gd name="T30" fmla="*/ 61 w 83"/>
                <a:gd name="T31" fmla="*/ 58 h 99"/>
                <a:gd name="T32" fmla="*/ 61 w 83"/>
                <a:gd name="T33" fmla="*/ 53 h 99"/>
                <a:gd name="T34" fmla="*/ 45 w 83"/>
                <a:gd name="T35" fmla="*/ 56 h 99"/>
                <a:gd name="T36" fmla="*/ 22 w 83"/>
                <a:gd name="T37" fmla="*/ 71 h 99"/>
                <a:gd name="T38" fmla="*/ 36 w 83"/>
                <a:gd name="T39" fmla="*/ 80 h 99"/>
                <a:gd name="T40" fmla="*/ 61 w 83"/>
                <a:gd name="T41" fmla="*/ 5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3" h="99">
                  <a:moveTo>
                    <a:pt x="83" y="34"/>
                  </a:moveTo>
                  <a:cubicBezTo>
                    <a:pt x="83" y="96"/>
                    <a:pt x="83" y="96"/>
                    <a:pt x="8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56" y="94"/>
                    <a:pt x="46" y="99"/>
                    <a:pt x="32" y="99"/>
                  </a:cubicBezTo>
                  <a:cubicBezTo>
                    <a:pt x="14" y="99"/>
                    <a:pt x="0" y="90"/>
                    <a:pt x="0" y="72"/>
                  </a:cubicBezTo>
                  <a:cubicBezTo>
                    <a:pt x="0" y="53"/>
                    <a:pt x="15" y="44"/>
                    <a:pt x="39" y="40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25"/>
                    <a:pt x="54" y="20"/>
                    <a:pt x="44" y="20"/>
                  </a:cubicBezTo>
                  <a:cubicBezTo>
                    <a:pt x="39" y="20"/>
                    <a:pt x="34" y="21"/>
                    <a:pt x="29" y="23"/>
                  </a:cubicBezTo>
                  <a:cubicBezTo>
                    <a:pt x="24" y="27"/>
                    <a:pt x="19" y="31"/>
                    <a:pt x="15" y="35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0" y="8"/>
                    <a:pt x="26" y="0"/>
                    <a:pt x="43" y="1"/>
                  </a:cubicBezTo>
                  <a:cubicBezTo>
                    <a:pt x="69" y="1"/>
                    <a:pt x="83" y="14"/>
                    <a:pt x="83" y="34"/>
                  </a:cubicBezTo>
                  <a:close/>
                  <a:moveTo>
                    <a:pt x="61" y="58"/>
                  </a:moveTo>
                  <a:cubicBezTo>
                    <a:pt x="61" y="53"/>
                    <a:pt x="61" y="53"/>
                    <a:pt x="61" y="53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30" y="59"/>
                    <a:pt x="22" y="63"/>
                    <a:pt x="22" y="71"/>
                  </a:cubicBezTo>
                  <a:cubicBezTo>
                    <a:pt x="22" y="77"/>
                    <a:pt x="28" y="80"/>
                    <a:pt x="36" y="80"/>
                  </a:cubicBezTo>
                  <a:cubicBezTo>
                    <a:pt x="50" y="80"/>
                    <a:pt x="61" y="73"/>
                    <a:pt x="61" y="58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338EDE05-E371-4465-8D02-C8B2B201E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" y="3965"/>
              <a:ext cx="31" cy="177"/>
            </a:xfrm>
            <a:prstGeom prst="rect">
              <a:avLst/>
            </a:pr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E80CABB8-3F96-4185-8EFE-7182110C97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64" y="3965"/>
              <a:ext cx="32" cy="177"/>
            </a:xfrm>
            <a:prstGeom prst="rect">
              <a:avLst/>
            </a:pr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62F1E3D-0E37-4AE3-9E5B-9EC23AF860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7" y="3965"/>
              <a:ext cx="32" cy="177"/>
            </a:xfrm>
            <a:custGeom>
              <a:avLst/>
              <a:gdLst>
                <a:gd name="T0" fmla="*/ 32 w 32"/>
                <a:gd name="T1" fmla="*/ 31 h 177"/>
                <a:gd name="T2" fmla="*/ 0 w 32"/>
                <a:gd name="T3" fmla="*/ 31 h 177"/>
                <a:gd name="T4" fmla="*/ 0 w 32"/>
                <a:gd name="T5" fmla="*/ 0 h 177"/>
                <a:gd name="T6" fmla="*/ 32 w 32"/>
                <a:gd name="T7" fmla="*/ 0 h 177"/>
                <a:gd name="T8" fmla="*/ 32 w 32"/>
                <a:gd name="T9" fmla="*/ 31 h 177"/>
                <a:gd name="T10" fmla="*/ 32 w 32"/>
                <a:gd name="T11" fmla="*/ 177 h 177"/>
                <a:gd name="T12" fmla="*/ 0 w 32"/>
                <a:gd name="T13" fmla="*/ 177 h 177"/>
                <a:gd name="T14" fmla="*/ 0 w 32"/>
                <a:gd name="T15" fmla="*/ 50 h 177"/>
                <a:gd name="T16" fmla="*/ 32 w 32"/>
                <a:gd name="T17" fmla="*/ 50 h 177"/>
                <a:gd name="T18" fmla="*/ 32 w 32"/>
                <a:gd name="T1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77">
                  <a:moveTo>
                    <a:pt x="32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31"/>
                  </a:lnTo>
                  <a:close/>
                  <a:moveTo>
                    <a:pt x="32" y="177"/>
                  </a:moveTo>
                  <a:lnTo>
                    <a:pt x="0" y="177"/>
                  </a:lnTo>
                  <a:lnTo>
                    <a:pt x="0" y="50"/>
                  </a:lnTo>
                  <a:lnTo>
                    <a:pt x="32" y="50"/>
                  </a:lnTo>
                  <a:lnTo>
                    <a:pt x="32" y="177"/>
                  </a:ln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F56491C0-2556-46C2-860D-1FA1F8FA2E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0" y="4010"/>
              <a:ext cx="112" cy="132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22D2D5E-86D7-424D-AE01-291672A604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32" y="4010"/>
              <a:ext cx="113" cy="132"/>
            </a:xfrm>
            <a:custGeom>
              <a:avLst/>
              <a:gdLst>
                <a:gd name="T0" fmla="*/ 82 w 82"/>
                <a:gd name="T1" fmla="*/ 33 h 96"/>
                <a:gd name="T2" fmla="*/ 82 w 82"/>
                <a:gd name="T3" fmla="*/ 96 h 96"/>
                <a:gd name="T4" fmla="*/ 59 w 82"/>
                <a:gd name="T5" fmla="*/ 96 h 96"/>
                <a:gd name="T6" fmla="*/ 59 w 82"/>
                <a:gd name="T7" fmla="*/ 40 h 96"/>
                <a:gd name="T8" fmla="*/ 42 w 82"/>
                <a:gd name="T9" fmla="*/ 21 h 96"/>
                <a:gd name="T10" fmla="*/ 23 w 82"/>
                <a:gd name="T11" fmla="*/ 39 h 96"/>
                <a:gd name="T12" fmla="*/ 23 w 82"/>
                <a:gd name="T13" fmla="*/ 40 h 96"/>
                <a:gd name="T14" fmla="*/ 23 w 82"/>
                <a:gd name="T15" fmla="*/ 96 h 96"/>
                <a:gd name="T16" fmla="*/ 0 w 82"/>
                <a:gd name="T17" fmla="*/ 96 h 96"/>
                <a:gd name="T18" fmla="*/ 0 w 82"/>
                <a:gd name="T19" fmla="*/ 4 h 96"/>
                <a:gd name="T20" fmla="*/ 22 w 82"/>
                <a:gd name="T21" fmla="*/ 4 h 96"/>
                <a:gd name="T22" fmla="*/ 22 w 82"/>
                <a:gd name="T23" fmla="*/ 14 h 96"/>
                <a:gd name="T24" fmla="*/ 49 w 82"/>
                <a:gd name="T25" fmla="*/ 1 h 96"/>
                <a:gd name="T26" fmla="*/ 82 w 82"/>
                <a:gd name="T27" fmla="*/ 3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6">
                  <a:moveTo>
                    <a:pt x="82" y="33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8"/>
                    <a:pt x="53" y="21"/>
                    <a:pt x="42" y="21"/>
                  </a:cubicBezTo>
                  <a:cubicBezTo>
                    <a:pt x="32" y="21"/>
                    <a:pt x="23" y="29"/>
                    <a:pt x="23" y="39"/>
                  </a:cubicBezTo>
                  <a:cubicBezTo>
                    <a:pt x="23" y="39"/>
                    <a:pt x="23" y="40"/>
                    <a:pt x="23" y="40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8" y="5"/>
                    <a:pt x="38" y="0"/>
                    <a:pt x="49" y="1"/>
                  </a:cubicBezTo>
                  <a:cubicBezTo>
                    <a:pt x="70" y="1"/>
                    <a:pt x="82" y="13"/>
                    <a:pt x="82" y="33"/>
                  </a:cubicBezTo>
                  <a:close/>
                </a:path>
              </a:pathLst>
            </a:custGeom>
            <a:solidFill>
              <a:srgbClr val="0072C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7B0F8FF1-DA66-427A-8E30-D0AF8EE52A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0394" y="2013665"/>
            <a:ext cx="10715624" cy="407281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t-EE" dirty="0"/>
              <a:t>Redigeerige juhteksemplari tekstilaade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5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E0E319-FFBE-47D0-95D5-D04D29C13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4" y="771524"/>
            <a:ext cx="10036175" cy="930277"/>
          </a:xfrm>
        </p:spPr>
        <p:txBody>
          <a:bodyPr anchor="t" anchorCtr="0"/>
          <a:lstStyle>
            <a:lvl1pPr algn="l">
              <a:defRPr sz="5100">
                <a:solidFill>
                  <a:schemeClr val="bg1"/>
                </a:solidFill>
              </a:defRPr>
            </a:lvl1pPr>
          </a:lstStyle>
          <a:p>
            <a:r>
              <a:rPr lang="en-US" spc="-5" dirty="0" err="1"/>
              <a:t>Ai</a:t>
            </a:r>
            <a:r>
              <a:rPr lang="en-US" dirty="0" err="1"/>
              <a:t>t</a:t>
            </a:r>
            <a:r>
              <a:rPr lang="en-US" spc="-5" dirty="0" err="1"/>
              <a:t>ä</a:t>
            </a:r>
            <a:r>
              <a:rPr lang="en-US" spc="-170" dirty="0" err="1"/>
              <a:t>h</a:t>
            </a:r>
            <a:r>
              <a:rPr lang="en-US" spc="-5" dirty="0"/>
              <a:t>!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5B7C995-8638-431B-8976-87A5DB5DFB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5221480"/>
            <a:ext cx="6096000" cy="1636520"/>
          </a:xfrm>
        </p:spPr>
        <p:txBody>
          <a:bodyPr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Eesnimi</a:t>
            </a:r>
            <a:r>
              <a:rPr lang="fi-FI" dirty="0"/>
              <a:t> </a:t>
            </a:r>
            <a:r>
              <a:rPr lang="fi-FI" dirty="0" err="1"/>
              <a:t>Perenimi</a:t>
            </a:r>
            <a:endParaRPr lang="fi-FI" dirty="0"/>
          </a:p>
          <a:p>
            <a:r>
              <a:rPr lang="fi-FI" dirty="0"/>
              <a:t>Osakonna nimi</a:t>
            </a:r>
          </a:p>
          <a:p>
            <a:r>
              <a:rPr lang="fi-FI" dirty="0"/>
              <a:t>email@tallinnalv.ee</a:t>
            </a:r>
            <a:endParaRPr lang="en-US" dirty="0"/>
          </a:p>
        </p:txBody>
      </p:sp>
      <p:pic>
        <p:nvPicPr>
          <p:cNvPr id="25" name="Pilt 24">
            <a:extLst>
              <a:ext uri="{FF2B5EF4-FFF2-40B4-BE49-F238E27FC236}">
                <a16:creationId xmlns:a16="http://schemas.microsoft.com/office/drawing/2014/main" id="{D5D1DEEC-71E6-4E80-940D-49389F8D6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393280"/>
            <a:ext cx="3221832" cy="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2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4E8425E4-29E9-4F6F-951E-061F013D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790575"/>
            <a:ext cx="10715624" cy="945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Selline</a:t>
            </a:r>
            <a:r>
              <a:rPr lang="en-US" dirty="0"/>
              <a:t> on </a:t>
            </a:r>
            <a:r>
              <a:rPr lang="en-US" dirty="0" err="1"/>
              <a:t>tektiga</a:t>
            </a:r>
            <a:r>
              <a:rPr lang="en-US" dirty="0"/>
              <a:t> </a:t>
            </a:r>
            <a:r>
              <a:rPr lang="en-US" dirty="0" err="1"/>
              <a:t>lehekülg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81EDBB36-872C-4528-A46F-733E412BF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1524" y="2019300"/>
            <a:ext cx="10715625" cy="4048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t-EE" dirty="0"/>
              <a:t>Võimalusel oleks hea kui ei kastutataks üle kuue rea teksti ühel slaidil.</a:t>
            </a:r>
            <a:endParaRPr lang="en-US" dirty="0"/>
          </a:p>
          <a:p>
            <a:pPr lvl="1"/>
            <a:r>
              <a:rPr lang="et-EE" dirty="0"/>
              <a:t>Samuti on hea vältida liia pikki pealkirju ja </a:t>
            </a:r>
            <a:r>
              <a:rPr lang="et-EE" dirty="0" err="1"/>
              <a:t>lausendeid</a:t>
            </a:r>
            <a:r>
              <a:rPr lang="en-US" dirty="0"/>
              <a:t>.</a:t>
            </a:r>
          </a:p>
          <a:p>
            <a:pPr lvl="2"/>
            <a:r>
              <a:rPr lang="et-EE" dirty="0"/>
              <a:t>Neid võiks olla maksimaalselt viis</a:t>
            </a:r>
            <a:r>
              <a:rPr lang="en-US" dirty="0"/>
              <a:t>.</a:t>
            </a:r>
          </a:p>
          <a:p>
            <a:pPr lvl="3"/>
            <a:r>
              <a:rPr lang="et-EE" dirty="0"/>
              <a:t>Sama käib ka </a:t>
            </a:r>
            <a:r>
              <a:rPr lang="et-EE" dirty="0" err="1"/>
              <a:t>bulletpointide</a:t>
            </a:r>
            <a:r>
              <a:rPr lang="et-EE" dirty="0"/>
              <a:t> kohta</a:t>
            </a:r>
            <a:r>
              <a:rPr lang="en-US" dirty="0"/>
              <a:t>.</a:t>
            </a:r>
          </a:p>
          <a:p>
            <a:pPr lvl="4"/>
            <a:r>
              <a:rPr lang="et-EE" dirty="0"/>
              <a:t>Sellel lehel on neid viis</a:t>
            </a:r>
            <a:r>
              <a:rPr lang="en-US" dirty="0"/>
              <a:t>.</a:t>
            </a: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D5CF104-5A23-4097-851B-0FCCC6A2D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3949" y="616823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C100B9-F1AC-4BEB-8655-57D0A3575F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50" r:id="rId8"/>
    <p:sldLayoutId id="214748366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25000"/>
        </a:lnSpc>
        <a:spcBef>
          <a:spcPts val="0"/>
        </a:spcBef>
        <a:spcAft>
          <a:spcPts val="12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min.google.com/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jf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9F7AB3D-DDBA-4F01-8750-9B012A0EE3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Chromebookide</a:t>
            </a:r>
            <a:r>
              <a:rPr lang="et-EE" dirty="0"/>
              <a:t> </a:t>
            </a:r>
            <a:r>
              <a:rPr lang="et-EE" dirty="0" err="1"/>
              <a:t>ühishanke</a:t>
            </a:r>
            <a:r>
              <a:rPr lang="et-EE" dirty="0"/>
              <a:t> infopäev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935D79F-3AAF-44C7-B613-E50488476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Imre Anton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EDE23C-0B34-462D-AC41-85DF07085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702" y="5295755"/>
            <a:ext cx="1982353" cy="114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90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EFAF-F317-4259-8C43-00945D3D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G-</a:t>
            </a:r>
            <a:r>
              <a:rPr lang="et-EE" dirty="0" err="1"/>
              <a:t>Suite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Education</a:t>
            </a:r>
            <a:r>
              <a:rPr lang="et-EE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7B8EC-ECB0-4AB6-8B8C-CAFD0B26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E36D2-799D-4672-8F36-1765B27496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Google </a:t>
            </a:r>
            <a:r>
              <a:rPr lang="et-EE" dirty="0" err="1"/>
              <a:t>Admin</a:t>
            </a:r>
            <a:r>
              <a:rPr lang="et-EE" dirty="0"/>
              <a:t> (</a:t>
            </a:r>
            <a:r>
              <a:rPr lang="et-EE" dirty="0">
                <a:hlinkClick r:id="rId2"/>
              </a:rPr>
              <a:t>www.admin.google.com</a:t>
            </a:r>
            <a:r>
              <a:rPr lang="et-EE" dirty="0"/>
              <a:t>)</a:t>
            </a:r>
          </a:p>
          <a:p>
            <a:pPr marL="882900" lvl="1" indent="-342900"/>
            <a:r>
              <a:rPr lang="et-EE" dirty="0"/>
              <a:t>Kasutajate haldus</a:t>
            </a:r>
          </a:p>
          <a:p>
            <a:pPr marL="882900" lvl="1" indent="-342900"/>
            <a:r>
              <a:rPr lang="et-EE" dirty="0"/>
              <a:t>Gruppide ja meililistide haldus</a:t>
            </a:r>
          </a:p>
          <a:p>
            <a:pPr marL="882900" lvl="1" indent="-342900"/>
            <a:r>
              <a:rPr lang="et-EE" dirty="0"/>
              <a:t>Ruumide ja ressursside haldus</a:t>
            </a:r>
          </a:p>
          <a:p>
            <a:pPr marL="882900" lvl="1" indent="-342900"/>
            <a:r>
              <a:rPr lang="et-EE" dirty="0"/>
              <a:t>Seadmete haldus</a:t>
            </a:r>
          </a:p>
          <a:p>
            <a:pPr marL="882900" lvl="1" indent="-342900"/>
            <a:r>
              <a:rPr lang="et-EE" dirty="0"/>
              <a:t>Rakenduste haldus</a:t>
            </a:r>
          </a:p>
          <a:p>
            <a:pPr marL="882900" lvl="1" indent="-342900"/>
            <a:r>
              <a:rPr lang="et-EE" dirty="0"/>
              <a:t>Statistilised aruanded ja palju muud</a:t>
            </a:r>
          </a:p>
          <a:p>
            <a:pPr marL="882900" lvl="1" indent="-34290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3682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A7D0-9F19-4AF0-857A-1FB9FB28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Seadmete haldus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0481B7-3013-4B3E-84A4-06EC0126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EC663-01A0-4F5A-B469-C941791597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Android seadmete haldus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iOS</a:t>
            </a:r>
            <a:r>
              <a:rPr lang="et-EE" dirty="0"/>
              <a:t> seadmete haldus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Chromebook’ide</a:t>
            </a:r>
            <a:r>
              <a:rPr lang="et-EE" dirty="0"/>
              <a:t> haldus</a:t>
            </a:r>
          </a:p>
        </p:txBody>
      </p:sp>
    </p:spTree>
    <p:extLst>
      <p:ext uri="{BB962C8B-B14F-4D97-AF65-F5344CB8AC3E}">
        <p14:creationId xmlns:p14="http://schemas.microsoft.com/office/powerpoint/2010/main" val="396810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507-29F9-4D2F-933C-99EC9B6F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Chromebook-ide</a:t>
            </a:r>
            <a:r>
              <a:rPr lang="et-EE" dirty="0"/>
              <a:t> kasutajapõhine haldus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794409-CAA9-4E44-B8E6-CA1D2156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6E960-BF97-4FC2-9BBA-E54E606242C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Tasuta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Määrata erinevaid õiguseid kasutajagruppidele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Võimaldab hallata </a:t>
            </a:r>
            <a:r>
              <a:rPr lang="et-EE" dirty="0" err="1"/>
              <a:t>Chromebook’des</a:t>
            </a:r>
            <a:r>
              <a:rPr lang="et-EE" dirty="0"/>
              <a:t> olevaid rakendusi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Muuta kasutajate </a:t>
            </a:r>
            <a:r>
              <a:rPr lang="et-EE" dirty="0" err="1"/>
              <a:t>veebilehitseja</a:t>
            </a:r>
            <a:r>
              <a:rPr lang="et-EE" dirty="0"/>
              <a:t> seadistusi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Lubada/keelata väliseid seadmeid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Luua veebilehtede must nimekiri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Kustutada/mitte kustutada väljalogimisel kõik kohalikud kasutaja andmed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1135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A6E93-9A5E-4A69-93AE-E453DA1E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Chromebook’ide</a:t>
            </a:r>
            <a:r>
              <a:rPr lang="et-EE" dirty="0"/>
              <a:t> seadme põhine haldus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92A0E6-9EEE-421A-9565-6E5EB19E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D5EDD-C257-4830-B6F6-61C5CCC69D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Chromebook’i</a:t>
            </a:r>
            <a:r>
              <a:rPr lang="et-EE" dirty="0"/>
              <a:t> ostmisel seadme eluaegne litsents 23 eurot (</a:t>
            </a:r>
            <a:r>
              <a:rPr lang="et-EE" dirty="0" err="1"/>
              <a:t>Googel</a:t>
            </a:r>
            <a:r>
              <a:rPr lang="et-EE" dirty="0"/>
              <a:t> </a:t>
            </a:r>
            <a:r>
              <a:rPr lang="et-EE" dirty="0" err="1"/>
              <a:t>Education</a:t>
            </a:r>
            <a:r>
              <a:rPr lang="et-EE" dirty="0"/>
              <a:t> </a:t>
            </a:r>
            <a:r>
              <a:rPr lang="et-EE" dirty="0" err="1"/>
              <a:t>Upgrade</a:t>
            </a:r>
            <a:r>
              <a:rPr lang="et-EE" dirty="0"/>
              <a:t> litsents)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Määrata erinevaid õiguseid/rakendusi erinevatele seadmegruppidele.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Võimaldab kõikide halduses olevate seadmete tehase algsätete taastamist ja uuesti automaatselt haldusesse võtmist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Võimaldab luua kasutamise ajagraafikuid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Lisada printereid ja </a:t>
            </a:r>
            <a:r>
              <a:rPr lang="et-EE" dirty="0" err="1"/>
              <a:t>monitoorida</a:t>
            </a:r>
            <a:r>
              <a:rPr lang="et-EE" dirty="0"/>
              <a:t> seadmeid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Kiosk </a:t>
            </a:r>
            <a:r>
              <a:rPr lang="et-EE" dirty="0" err="1"/>
              <a:t>mode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2474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A2F0371E-CE26-40B3-801B-4FCF62797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Aitäh</a:t>
            </a:r>
            <a:r>
              <a:rPr lang="en-US" dirty="0"/>
              <a:t>!</a:t>
            </a:r>
          </a:p>
        </p:txBody>
      </p:sp>
      <p:sp>
        <p:nvSpPr>
          <p:cNvPr id="6" name="Alapealkiri 5">
            <a:extLst>
              <a:ext uri="{FF2B5EF4-FFF2-40B4-BE49-F238E27FC236}">
                <a16:creationId xmlns:a16="http://schemas.microsoft.com/office/drawing/2014/main" id="{29508E5D-4EC6-47B0-B7DA-784F67141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5038" y="4387923"/>
            <a:ext cx="6096000" cy="1636520"/>
          </a:xfrm>
        </p:spPr>
        <p:txBody>
          <a:bodyPr/>
          <a:lstStyle/>
          <a:p>
            <a:r>
              <a:rPr lang="et-EE" b="1" dirty="0"/>
              <a:t>Imre Anton</a:t>
            </a:r>
            <a:endParaRPr lang="fi-FI" b="1" dirty="0"/>
          </a:p>
          <a:p>
            <a:r>
              <a:rPr lang="et-EE" dirty="0"/>
              <a:t>Tallinna Linnakantselei linnaasutuste IT teenistus</a:t>
            </a:r>
            <a:endParaRPr lang="fi-FI" dirty="0"/>
          </a:p>
          <a:p>
            <a:r>
              <a:rPr lang="et-EE" dirty="0" err="1"/>
              <a:t>imre.anton</a:t>
            </a:r>
            <a:r>
              <a:rPr lang="fi-FI" dirty="0"/>
              <a:t>@tallinnlv.ee</a:t>
            </a:r>
            <a:endParaRPr lang="en-US" dirty="0"/>
          </a:p>
        </p:txBody>
      </p:sp>
      <p:sp>
        <p:nvSpPr>
          <p:cNvPr id="3" name="Slaidinumbri kohatäide 2">
            <a:extLst>
              <a:ext uri="{FF2B5EF4-FFF2-40B4-BE49-F238E27FC236}">
                <a16:creationId xmlns:a16="http://schemas.microsoft.com/office/drawing/2014/main" id="{127FDB2A-B424-40C4-A573-AE27DB2A03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167438"/>
            <a:ext cx="2743200" cy="365125"/>
          </a:xfrm>
        </p:spPr>
        <p:txBody>
          <a:bodyPr/>
          <a:lstStyle/>
          <a:p>
            <a:fld id="{CDC100B9-F1AC-4BEB-8655-57D0A3575FDC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675277-643A-4F1E-B732-B8B7C0BE3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702" y="5295755"/>
            <a:ext cx="1982353" cy="11472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AAFA8F-EB97-4775-B38F-C937022F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070" y="5031562"/>
            <a:ext cx="4221892" cy="16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9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45B1E5C-32F6-4DE6-98B0-C6298DC30A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0902" y="1735931"/>
            <a:ext cx="10314165" cy="4048125"/>
          </a:xfrm>
        </p:spPr>
        <p:txBody>
          <a:bodyPr/>
          <a:lstStyle/>
          <a:p>
            <a:pPr marL="882900" lvl="1" indent="-342900">
              <a:lnSpc>
                <a:spcPct val="100000"/>
              </a:lnSpc>
            </a:pPr>
            <a:r>
              <a:rPr lang="et-EE" dirty="0"/>
              <a:t>10.20 – 11.00 </a:t>
            </a:r>
            <a:r>
              <a:rPr lang="et-EE" dirty="0" err="1"/>
              <a:t>Chromebook’id</a:t>
            </a:r>
            <a:r>
              <a:rPr lang="et-EE" dirty="0"/>
              <a:t> – miks kooli ja KOV vaatest hea valik </a:t>
            </a:r>
          </a:p>
          <a:p>
            <a:pPr marL="882900" lvl="1" indent="-342900">
              <a:lnSpc>
                <a:spcPct val="100000"/>
              </a:lnSpc>
            </a:pPr>
            <a:r>
              <a:rPr lang="et-EE" dirty="0"/>
              <a:t>11.00 – 11.30 Kohvipaus</a:t>
            </a:r>
          </a:p>
          <a:p>
            <a:pPr marL="882900" lvl="1" indent="-342900">
              <a:lnSpc>
                <a:spcPct val="100000"/>
              </a:lnSpc>
            </a:pPr>
            <a:r>
              <a:rPr lang="et-EE" dirty="0"/>
              <a:t>11.30 – 12:00 Haldamine (G-</a:t>
            </a:r>
            <a:r>
              <a:rPr lang="et-EE" dirty="0" err="1"/>
              <a:t>Suite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Education</a:t>
            </a:r>
            <a:r>
              <a:rPr lang="et-EE" dirty="0"/>
              <a:t>)</a:t>
            </a:r>
          </a:p>
          <a:p>
            <a:pPr marL="882900" lvl="1" indent="-342900">
              <a:lnSpc>
                <a:spcPct val="100000"/>
              </a:lnSpc>
            </a:pPr>
            <a:endParaRPr lang="et-EE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89758202-7235-4D58-8301-7E477A7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6F0EE6-F701-4F16-858F-447AA3B5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Päevakava</a:t>
            </a:r>
          </a:p>
        </p:txBody>
      </p:sp>
    </p:spTree>
    <p:extLst>
      <p:ext uri="{BB962C8B-B14F-4D97-AF65-F5344CB8AC3E}">
        <p14:creationId xmlns:p14="http://schemas.microsoft.com/office/powerpoint/2010/main" val="377382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A424-6D16-4FDA-9938-71CC5412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Milleks </a:t>
            </a:r>
            <a:r>
              <a:rPr lang="et-EE" dirty="0" err="1"/>
              <a:t>Chromebook</a:t>
            </a:r>
            <a:r>
              <a:rPr lang="et-EE" dirty="0"/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56BDD3-B330-4A7B-9B8B-420E2124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9ACF2-B5A2-4439-8500-DD8C277CC3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Chromebook’id</a:t>
            </a:r>
            <a:r>
              <a:rPr lang="et-EE" dirty="0"/>
              <a:t> on disainitud ja loodud kasutamiseks haridusasutustele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Vastupidav konstruktsioon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Mõeldud ristkasutuseks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Kiiresti töövalmis ja pikk aku kestvus (seade käivitub kiiresti ja sisselogimine kiire)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Turvaline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Pilvepõhine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Kasutajasõbralik</a:t>
            </a:r>
          </a:p>
        </p:txBody>
      </p:sp>
    </p:spTree>
    <p:extLst>
      <p:ext uri="{BB962C8B-B14F-4D97-AF65-F5344CB8AC3E}">
        <p14:creationId xmlns:p14="http://schemas.microsoft.com/office/powerpoint/2010/main" val="222974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9CD3-E7FF-4415-9511-9F004C38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Kitsaskohad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BD12B-5326-45A9-BC32-575F15E6C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AF0E4-4CDB-48EA-B999-BFDC9FBE81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Puudub tavapärane BIOS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Vanemaid printereid raske tööle saada, eelistada tuleb pilveprinti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Võimalikke seadme konfiguratsioone võrreldes </a:t>
            </a:r>
            <a:r>
              <a:rPr lang="et-EE" dirty="0" err="1"/>
              <a:t>Windows’iga</a:t>
            </a:r>
            <a:r>
              <a:rPr lang="et-EE" dirty="0"/>
              <a:t> tunduvalt vähem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Puudub ühilduvus mitmete spetsiifiliste programmidega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Ei sobi üldjuhul statsionaarsesse arvutiklassi ja multimeediaõppesse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949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3597-CC71-495C-9332-4AF5E2C8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Tehniline spetsifikatsioon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39EFDF-10BC-4ACB-896D-C18CE010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EA392-B3AA-4EDC-8476-D01E8B29F3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Kuluefektiivne</a:t>
            </a:r>
          </a:p>
          <a:p>
            <a:pPr marL="882900" lvl="1" indent="-342900"/>
            <a:r>
              <a:rPr lang="et-EE" dirty="0" err="1"/>
              <a:t>Celeron</a:t>
            </a:r>
            <a:r>
              <a:rPr lang="et-EE" dirty="0"/>
              <a:t>/AMD 2 </a:t>
            </a:r>
            <a:r>
              <a:rPr lang="et-EE" dirty="0" err="1"/>
              <a:t>tuumalised</a:t>
            </a:r>
            <a:r>
              <a:rPr lang="et-EE" dirty="0"/>
              <a:t> A-seeria protsessorid</a:t>
            </a:r>
          </a:p>
          <a:p>
            <a:pPr marL="882900" lvl="1" indent="-342900"/>
            <a:r>
              <a:rPr lang="et-EE" dirty="0"/>
              <a:t>4 GB operatiivmälu</a:t>
            </a:r>
          </a:p>
          <a:p>
            <a:pPr marL="882900" lvl="1" indent="-342900"/>
            <a:r>
              <a:rPr lang="et-EE" dirty="0"/>
              <a:t>16 või 32 GB kõvaketas</a:t>
            </a:r>
          </a:p>
          <a:p>
            <a:pPr marL="882900" lvl="1" indent="-342900"/>
            <a:r>
              <a:rPr lang="et-EE" dirty="0"/>
              <a:t>11.6“ 1366 x 768 resolutsiooniga ekraan*</a:t>
            </a:r>
          </a:p>
          <a:p>
            <a:pPr marL="882900" lvl="1" indent="-342900"/>
            <a:r>
              <a:rPr lang="et-EE" dirty="0"/>
              <a:t>Operatsioonisüsteem tasuta</a:t>
            </a:r>
          </a:p>
          <a:p>
            <a:pPr lvl="1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061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F35D-F279-456B-ABE3-E014F526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Chromebook’id</a:t>
            </a:r>
            <a:endParaRPr lang="et-E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28EA3F-ED6C-46D8-9829-82AA403D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6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0C2A94D-2ABF-4AA8-9BD7-E02D08854AD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5" y="1845531"/>
            <a:ext cx="3225282" cy="2236196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265E99-9596-4D57-BBFF-849FADD9A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395" y="3753004"/>
            <a:ext cx="3234291" cy="199879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088DDD7-B48C-4DD4-A810-02F2536BF36F}"/>
              </a:ext>
            </a:extLst>
          </p:cNvPr>
          <p:cNvSpPr txBox="1"/>
          <p:nvPr/>
        </p:nvSpPr>
        <p:spPr>
          <a:xfrm>
            <a:off x="3673231" y="1622295"/>
            <a:ext cx="6088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Protsessor: </a:t>
            </a:r>
            <a:r>
              <a:rPr lang="et-EE" dirty="0" err="1"/>
              <a:t>Intel</a:t>
            </a:r>
            <a:r>
              <a:rPr lang="et-EE" dirty="0"/>
              <a:t> või AMD baastaktsagedusega alates 1,1GHz, vähemalt 2 tuuma ja 1MB </a:t>
            </a:r>
            <a:r>
              <a:rPr lang="et-EE" dirty="0" err="1"/>
              <a:t>cache</a:t>
            </a:r>
            <a:r>
              <a:rPr lang="et-EE" dirty="0"/>
              <a:t>;</a:t>
            </a:r>
          </a:p>
          <a:p>
            <a:r>
              <a:rPr lang="et-EE" dirty="0"/>
              <a:t>Muutmälu: 4GB LPDDR4 RAM; </a:t>
            </a:r>
          </a:p>
          <a:p>
            <a:r>
              <a:rPr lang="et-EE" dirty="0"/>
              <a:t>Püsimälu:	 32 GB </a:t>
            </a:r>
            <a:r>
              <a:rPr lang="et-EE" dirty="0" err="1"/>
              <a:t>eMMC</a:t>
            </a:r>
            <a:r>
              <a:rPr lang="et-EE" dirty="0"/>
              <a:t>;</a:t>
            </a:r>
          </a:p>
          <a:p>
            <a:r>
              <a:rPr lang="et-EE" dirty="0"/>
              <a:t>Ekraan:	diagonaaliga 11“ -12“ resolutsiooniga vähemalt 1366 x 768;</a:t>
            </a:r>
          </a:p>
          <a:p>
            <a:r>
              <a:rPr lang="et-EE" dirty="0"/>
              <a:t>Wi-Fi: </a:t>
            </a:r>
            <a:r>
              <a:rPr lang="et-EE" dirty="0" err="1"/>
              <a:t>Dual</a:t>
            </a:r>
            <a:r>
              <a:rPr lang="et-EE" dirty="0"/>
              <a:t> </a:t>
            </a:r>
            <a:r>
              <a:rPr lang="et-EE" dirty="0" err="1"/>
              <a:t>Band</a:t>
            </a:r>
            <a:r>
              <a:rPr lang="et-EE" dirty="0"/>
              <a:t> Wireless-802.11a/b/g/n/</a:t>
            </a:r>
            <a:r>
              <a:rPr lang="et-EE" dirty="0" err="1"/>
              <a:t>ac</a:t>
            </a:r>
            <a:r>
              <a:rPr lang="et-EE" dirty="0"/>
              <a:t> (2x2);</a:t>
            </a:r>
          </a:p>
          <a:p>
            <a:r>
              <a:rPr lang="et-EE" dirty="0"/>
              <a:t>Bluetooth:	 Integreeritud v 4.2 või uuem</a:t>
            </a:r>
          </a:p>
          <a:p>
            <a:r>
              <a:rPr lang="et-EE" dirty="0"/>
              <a:t>USB liidesed:	2xUSB 3.0 või 3.1 porti, 2xUSB Tüüp-C porti (vähemalt üks port peab võimaldama sülearvuti laadimist);</a:t>
            </a:r>
          </a:p>
          <a:p>
            <a:r>
              <a:rPr lang="et-EE" dirty="0"/>
              <a:t>Muud liidesed:	3,5’’ kõrvaklapi ja välise mikrofoni sisendliides (võivad olla ka koos ühes liideses)</a:t>
            </a:r>
          </a:p>
        </p:txBody>
      </p:sp>
    </p:spTree>
    <p:extLst>
      <p:ext uri="{BB962C8B-B14F-4D97-AF65-F5344CB8AC3E}">
        <p14:creationId xmlns:p14="http://schemas.microsoft.com/office/powerpoint/2010/main" val="193982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EC1B-C785-409C-9D34-077DE3D4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Lisaseadmed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98DBCB-64F2-4371-B6A7-E3919A37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7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B6350C-D24E-4181-8CA6-74ABEA36C45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97" y="2138758"/>
            <a:ext cx="2362797" cy="964407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E6D165-01FA-42EE-B8E8-7991719B0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973" y="4256980"/>
            <a:ext cx="1979974" cy="1829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088FB0-4046-48E0-9AA4-694F635051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944" y="324644"/>
            <a:ext cx="1979974" cy="21248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AA77AF3-60F2-4A90-AAA1-3CF2B58838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89" y="2957536"/>
            <a:ext cx="4532760" cy="36035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7E24BDC-9E03-4DAB-A7D0-3750A6E7344E}"/>
              </a:ext>
            </a:extLst>
          </p:cNvPr>
          <p:cNvSpPr txBox="1"/>
          <p:nvPr/>
        </p:nvSpPr>
        <p:spPr>
          <a:xfrm>
            <a:off x="5923649" y="2957536"/>
            <a:ext cx="2468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Dokkimisjaamad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Hiired/klaviatuurid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Mitme kuvari tugi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Laadimiskastid/kärud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0300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0074-009F-485D-9B7D-468E1A72E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3085746"/>
            <a:ext cx="10715625" cy="964407"/>
          </a:xfrm>
        </p:spPr>
        <p:txBody>
          <a:bodyPr/>
          <a:lstStyle/>
          <a:p>
            <a:pPr algn="ctr"/>
            <a:r>
              <a:rPr lang="et-EE" dirty="0"/>
              <a:t>Haldamine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9E19C5-7A58-4EF3-BAA1-E8318E2C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1069-21D1-4D90-980A-5C45063A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771524"/>
            <a:ext cx="10715625" cy="964407"/>
          </a:xfrm>
        </p:spPr>
        <p:txBody>
          <a:bodyPr/>
          <a:lstStyle/>
          <a:p>
            <a:r>
              <a:rPr lang="et-EE" dirty="0" err="1"/>
              <a:t>Chromebooks</a:t>
            </a:r>
            <a:endParaRPr lang="et-E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F67119-ADFB-4D77-9325-57628959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00B9-F1AC-4BEB-8655-57D0A3575FDC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728AC-C700-4E58-957B-4E47B68150F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G-</a:t>
            </a:r>
            <a:r>
              <a:rPr lang="et-EE" dirty="0" err="1"/>
              <a:t>Suite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Education</a:t>
            </a:r>
            <a:r>
              <a:rPr lang="et-EE" dirty="0"/>
              <a:t> (liitumine koolidele tasuta)</a:t>
            </a:r>
          </a:p>
          <a:p>
            <a:pPr marL="882900" lvl="1" indent="-342900"/>
            <a:r>
              <a:rPr lang="et-EE" dirty="0"/>
              <a:t>Gmail</a:t>
            </a:r>
          </a:p>
          <a:p>
            <a:pPr marL="882900" lvl="1" indent="-342900"/>
            <a:r>
              <a:rPr lang="et-EE" dirty="0"/>
              <a:t>Drive</a:t>
            </a:r>
          </a:p>
          <a:p>
            <a:pPr marL="882900" lvl="1" indent="-342900"/>
            <a:r>
              <a:rPr lang="et-EE" dirty="0"/>
              <a:t>Kalender</a:t>
            </a:r>
          </a:p>
          <a:p>
            <a:pPr marL="882900" lvl="1" indent="-342900"/>
            <a:r>
              <a:rPr lang="et-EE" dirty="0" err="1"/>
              <a:t>Hangouts</a:t>
            </a:r>
            <a:r>
              <a:rPr lang="et-EE" dirty="0"/>
              <a:t> </a:t>
            </a:r>
            <a:r>
              <a:rPr lang="et-EE" dirty="0" err="1"/>
              <a:t>Meet</a:t>
            </a:r>
            <a:endParaRPr lang="et-EE" dirty="0"/>
          </a:p>
          <a:p>
            <a:pPr marL="882900" lvl="1" indent="-342900"/>
            <a:r>
              <a:rPr lang="et-EE" dirty="0" err="1"/>
              <a:t>Groups</a:t>
            </a:r>
            <a:endParaRPr lang="et-EE" dirty="0"/>
          </a:p>
          <a:p>
            <a:pPr marL="882900" lvl="1" indent="-342900"/>
            <a:r>
              <a:rPr lang="et-EE" dirty="0" err="1"/>
              <a:t>Classroom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640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Tallin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72CE"/>
      </a:accent1>
      <a:accent2>
        <a:srgbClr val="EF3340"/>
      </a:accent2>
      <a:accent3>
        <a:srgbClr val="009639"/>
      </a:accent3>
      <a:accent4>
        <a:srgbClr val="F3D03E"/>
      </a:accent4>
      <a:accent5>
        <a:srgbClr val="575757"/>
      </a:accent5>
      <a:accent6>
        <a:srgbClr val="969696"/>
      </a:accent6>
      <a:hlink>
        <a:srgbClr val="0072CE"/>
      </a:hlink>
      <a:folHlink>
        <a:srgbClr val="0072CE"/>
      </a:folHlink>
    </a:clrScheme>
    <a:fontScheme name="Tallinn">
      <a:majorFont>
        <a:latin typeface="Lab Grotesque"/>
        <a:ea typeface=""/>
        <a:cs typeface=""/>
      </a:majorFont>
      <a:minorFont>
        <a:latin typeface="Lab Grotesq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22280</TotalTime>
  <Words>325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Lab Grotesque</vt:lpstr>
      <vt:lpstr>Office'i kujundus</vt:lpstr>
      <vt:lpstr>Chromebookide ühishanke infopäev</vt:lpstr>
      <vt:lpstr>Päevakava</vt:lpstr>
      <vt:lpstr>Milleks Chromebook?</vt:lpstr>
      <vt:lpstr>Kitsaskohad</vt:lpstr>
      <vt:lpstr>Tehniline spetsifikatsioon</vt:lpstr>
      <vt:lpstr>Chromebook’id</vt:lpstr>
      <vt:lpstr>Lisaseadmed</vt:lpstr>
      <vt:lpstr>Haldamine</vt:lpstr>
      <vt:lpstr>Chromebooks</vt:lpstr>
      <vt:lpstr>G-Suite For Education </vt:lpstr>
      <vt:lpstr>Seadmete haldus</vt:lpstr>
      <vt:lpstr>Chromebook-ide kasutajapõhine haldus</vt:lpstr>
      <vt:lpstr>Chromebook’ide seadme põhine haldus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Erkin Antov</dc:creator>
  <cp:lastModifiedBy>Imre Anton</cp:lastModifiedBy>
  <cp:revision>101</cp:revision>
  <dcterms:created xsi:type="dcterms:W3CDTF">2017-11-28T15:03:48Z</dcterms:created>
  <dcterms:modified xsi:type="dcterms:W3CDTF">2020-08-25T07:17:55Z</dcterms:modified>
  <cp:contentStatus/>
</cp:coreProperties>
</file>