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59" autoAdjust="0"/>
    <p:restoredTop sz="94660"/>
  </p:normalViewPr>
  <p:slideViewPr>
    <p:cSldViewPr>
      <p:cViewPr>
        <p:scale>
          <a:sx n="41" d="100"/>
          <a:sy n="41" d="100"/>
        </p:scale>
        <p:origin x="-94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19217218-1E91-4674-B626-62F0F2865BFD}" type="datetimeFigureOut">
              <a:rPr lang="el-GR" smtClean="0"/>
              <a:t>16/Ιουλ/2017</a:t>
            </a:fld>
            <a:endParaRPr lang="el-GR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l-GR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2E776731-6631-49CE-9CB9-5852701DF17F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17218-1E91-4674-B626-62F0F2865BFD}" type="datetimeFigureOut">
              <a:rPr lang="el-GR" smtClean="0"/>
              <a:t>16/Ιουλ/2017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76731-6631-49CE-9CB9-5852701DF17F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17218-1E91-4674-B626-62F0F2865BFD}" type="datetimeFigureOut">
              <a:rPr lang="el-GR" smtClean="0"/>
              <a:t>16/Ιουλ/2017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76731-6631-49CE-9CB9-5852701DF17F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19217218-1E91-4674-B626-62F0F2865BFD}" type="datetimeFigureOut">
              <a:rPr lang="el-GR" smtClean="0"/>
              <a:t>16/Ιουλ/2017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76731-6631-49CE-9CB9-5852701DF17F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19217218-1E91-4674-B626-62F0F2865BFD}" type="datetimeFigureOut">
              <a:rPr lang="el-GR" smtClean="0"/>
              <a:t>16/Ιουλ/2017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2E776731-6631-49CE-9CB9-5852701DF17F}" type="slidenum">
              <a:rPr lang="el-GR" smtClean="0"/>
              <a:t>‹#›</a:t>
            </a:fld>
            <a:endParaRPr lang="el-GR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19217218-1E91-4674-B626-62F0F2865BFD}" type="datetimeFigureOut">
              <a:rPr lang="el-GR" smtClean="0"/>
              <a:t>16/Ιουλ/2017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2E776731-6631-49CE-9CB9-5852701DF17F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19217218-1E91-4674-B626-62F0F2865BFD}" type="datetimeFigureOut">
              <a:rPr lang="el-GR" smtClean="0"/>
              <a:t>16/Ιουλ/2017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2E776731-6631-49CE-9CB9-5852701DF17F}" type="slidenum">
              <a:rPr lang="el-GR" smtClean="0"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17218-1E91-4674-B626-62F0F2865BFD}" type="datetimeFigureOut">
              <a:rPr lang="el-GR" smtClean="0"/>
              <a:t>16/Ιουλ/2017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76731-6631-49CE-9CB9-5852701DF17F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19217218-1E91-4674-B626-62F0F2865BFD}" type="datetimeFigureOut">
              <a:rPr lang="el-GR" smtClean="0"/>
              <a:t>16/Ιουλ/2017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2E776731-6631-49CE-9CB9-5852701DF17F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19217218-1E91-4674-B626-62F0F2865BFD}" type="datetimeFigureOut">
              <a:rPr lang="el-GR" smtClean="0"/>
              <a:t>16/Ιουλ/2017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2E776731-6631-49CE-9CB9-5852701DF17F}" type="slidenum">
              <a:rPr lang="el-GR" smtClean="0"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19217218-1E91-4674-B626-62F0F2865BFD}" type="datetimeFigureOut">
              <a:rPr lang="el-GR" smtClean="0"/>
              <a:t>16/Ιουλ/2017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2E776731-6631-49CE-9CB9-5852701DF17F}" type="slidenum">
              <a:rPr lang="el-GR" smtClean="0"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19217218-1E91-4674-B626-62F0F2865BFD}" type="datetimeFigureOut">
              <a:rPr lang="el-GR" smtClean="0"/>
              <a:t>16/Ιουλ/2017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l-GR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2E776731-6631-49CE-9CB9-5852701DF17F}" type="slidenum">
              <a:rPr lang="el-GR" smtClean="0"/>
              <a:t>‹#›</a:t>
            </a:fld>
            <a:endParaRPr lang="el-G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NUL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NUL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microsoft.com/office/2007/relationships/hdphoto" Target="NUL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NUL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4" Type="http://schemas.microsoft.com/office/2007/relationships/hdphoto" Target="NUL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NUL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260648"/>
            <a:ext cx="8062912" cy="1470025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kern="50" dirty="0">
                <a:effectLst/>
                <a:latin typeface="Myriad Pro"/>
                <a:ea typeface="Calibri"/>
              </a:rPr>
              <a:t>Migration over the Aegean Sea</a:t>
            </a:r>
            <a:r>
              <a:rPr lang="el-GR" b="1" dirty="0"/>
              <a:t/>
            </a:r>
            <a:br>
              <a:rPr lang="el-GR" b="1" dirty="0"/>
            </a:br>
            <a:endParaRPr lang="el-GR" b="1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484784"/>
            <a:ext cx="6048672" cy="43388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043608" y="5661248"/>
            <a:ext cx="756084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en-US" sz="3200" b="1" baseline="300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 </a:t>
            </a:r>
            <a:r>
              <a:rPr lang="en-US" sz="3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High School of Metamorfosis</a:t>
            </a:r>
            <a:endParaRPr lang="el-GR" sz="32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3200" b="1" dirty="0" smtClean="0"/>
              <a:t>School year</a:t>
            </a:r>
            <a:r>
              <a:rPr lang="el-GR" sz="3200" b="1" dirty="0" smtClean="0"/>
              <a:t>: 2015-16</a:t>
            </a:r>
            <a:r>
              <a:rPr lang="el-GR" dirty="0" smtClean="0"/>
              <a:t/>
            </a:r>
            <a:br>
              <a:rPr lang="el-GR" dirty="0" smtClean="0"/>
            </a:b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1268760"/>
            <a:ext cx="7992888" cy="1152128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/>
              <a:t>Humanity endangered</a:t>
            </a:r>
            <a:endParaRPr lang="el-GR" sz="4000" b="1" dirty="0"/>
          </a:p>
          <a:p>
            <a:endParaRPr lang="el-GR" sz="4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Still image</a:t>
            </a:r>
            <a:r>
              <a:rPr lang="el-GR" b="1" dirty="0" smtClean="0"/>
              <a:t> </a:t>
            </a:r>
            <a:br>
              <a:rPr lang="el-GR" b="1" dirty="0" smtClean="0"/>
            </a:br>
            <a:r>
              <a:rPr lang="el-GR" b="1" dirty="0" smtClean="0"/>
              <a:t>&amp; </a:t>
            </a:r>
            <a:r>
              <a:rPr lang="en-US" b="1" dirty="0" smtClean="0"/>
              <a:t>Symposium of Hunger</a:t>
            </a:r>
            <a:endParaRPr lang="el-GR" b="1" dirty="0"/>
          </a:p>
        </p:txBody>
      </p:sp>
      <p:pic>
        <p:nvPicPr>
          <p:cNvPr id="5" name="Content Placeholder 4" descr="E:\My Documents\My Pictures\ΓΕΛ Μεταμόρφωσης\Περιβαλλοντική\Μεταναστευτικό Αιγαίο_2015-16\Παγωμένη εικόνα_Συμπόσιο Πείνας\10382817_600176326798024_3518895568687797860_n.jpg"/>
          <p:cNvPicPr>
            <a:picLocks noGrp="1"/>
          </p:cNvPicPr>
          <p:nvPr>
            <p:ph sz="half" idx="1"/>
          </p:nvPr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665" t="5844" r="20980"/>
          <a:stretch/>
        </p:blipFill>
        <p:spPr bwMode="auto">
          <a:xfrm>
            <a:off x="539552" y="2060848"/>
            <a:ext cx="4032447" cy="36313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Content Placeholder 5" descr="E:\My Documents\My Pictures\ΓΕΛ Μεταμόρφωσης\Περιβαλλοντική\Μεταναστευτικό Αιγαίο_2015-16\Παγωμένη εικόνα_Συμπόσιο Πείνας\P1050063.JPG"/>
          <p:cNvPicPr>
            <a:picLocks noGrp="1"/>
          </p:cNvPicPr>
          <p:nvPr>
            <p:ph sz="half" idx="2"/>
          </p:nvPr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564904"/>
            <a:ext cx="3456383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7494"/>
            <a:ext cx="9144000" cy="1793354"/>
          </a:xfrm>
        </p:spPr>
        <p:txBody>
          <a:bodyPr>
            <a:normAutofit/>
          </a:bodyPr>
          <a:lstStyle/>
          <a:p>
            <a:r>
              <a:rPr lang="en-US" b="1" dirty="0" smtClean="0"/>
              <a:t>Centre of Environmental Education in Argyroupoli</a:t>
            </a:r>
            <a:r>
              <a:rPr lang="el-GR" b="1" dirty="0" smtClean="0"/>
              <a:t>: </a:t>
            </a:r>
            <a:r>
              <a:rPr lang="en-US" b="1" dirty="0" smtClean="0"/>
              <a:t>sea passages</a:t>
            </a:r>
            <a:endParaRPr lang="el-GR" b="1" dirty="0"/>
          </a:p>
        </p:txBody>
      </p:sp>
      <p:pic>
        <p:nvPicPr>
          <p:cNvPr id="5" name="Content Placeholder 4" descr="E:\My Documents\My Pictures\ΓΕΛ Μεταμόρφωσης\Περιβαλλοντική\Μεταναστευτικό Αιγαίο_2015-16\ΚΠΕ Αργυγούπολης\12524431_605265036289153_8543199555168334414_n.jpg"/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5" y="2852936"/>
            <a:ext cx="3168352" cy="23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Content Placeholder 5" descr="E:\My Documents\My Pictures\ΓΕΛ Μεταμόρφωσης\Περιβαλλοντική\Μεταναστευτικό Αιγαίο_2015-16\ΚΠΕ Αργυγούπολης\971598_605201996295457_2004540935892616442_n.jpg"/>
          <p:cNvPicPr>
            <a:picLocks noGrp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916832"/>
            <a:ext cx="4618856" cy="40084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7494"/>
            <a:ext cx="9144000" cy="1399032"/>
          </a:xfrm>
        </p:spPr>
        <p:txBody>
          <a:bodyPr/>
          <a:lstStyle/>
          <a:p>
            <a:r>
              <a:rPr lang="en-US" b="1" dirty="0" smtClean="0"/>
              <a:t>      Meeting refugees on the field: Alimos beach</a:t>
            </a:r>
            <a:endParaRPr lang="el-GR" b="1" dirty="0"/>
          </a:p>
        </p:txBody>
      </p:sp>
      <p:pic>
        <p:nvPicPr>
          <p:cNvPr id="5" name="Content Placeholder 4"/>
          <p:cNvPicPr>
            <a:picLocks noGrp="1"/>
          </p:cNvPicPr>
          <p:nvPr>
            <p:ph sz="half" idx="2"/>
          </p:nvPr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l="-1" t="14885" r="-173" b="2485"/>
          <a:stretch/>
        </p:blipFill>
        <p:spPr bwMode="auto">
          <a:xfrm>
            <a:off x="4648200" y="2736182"/>
            <a:ext cx="4038600" cy="24984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Content Placeholder 6" descr="E:\My Documents\My Pictures\ΓΕΛ Μεταμόρφωσης\Περιβαλλοντική\Μεταναστευτικό Αιγαίο_2015-16\ΚΠΕ Αργυγούπολης\Λιάνα-φωτο\12919916_1171002152911870_7354782602865037927_n.jpg"/>
          <p:cNvPicPr>
            <a:picLocks noGrp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564904"/>
            <a:ext cx="3960440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   </a:t>
            </a:r>
            <a:r>
              <a:rPr lang="el-GR" b="1" dirty="0" smtClean="0"/>
              <a:t>«</a:t>
            </a:r>
            <a:r>
              <a:rPr lang="en-US" b="1" dirty="0" smtClean="0"/>
              <a:t>A </a:t>
            </a:r>
            <a:r>
              <a:rPr lang="en-US" b="1" dirty="0" smtClean="0"/>
              <a:t>backpack</a:t>
            </a:r>
            <a:r>
              <a:rPr lang="en-US" b="1" dirty="0" smtClean="0"/>
              <a:t> </a:t>
            </a:r>
            <a:r>
              <a:rPr lang="en-US" b="1" dirty="0" smtClean="0"/>
              <a:t>for the </a:t>
            </a:r>
            <a:r>
              <a:rPr lang="en-US" b="1" dirty="0" smtClean="0"/>
              <a:t>road</a:t>
            </a:r>
            <a:r>
              <a:rPr lang="el-GR" b="1" dirty="0" smtClean="0"/>
              <a:t>»</a:t>
            </a:r>
            <a:endParaRPr lang="el-GR" b="1" dirty="0"/>
          </a:p>
        </p:txBody>
      </p:sp>
      <p:pic>
        <p:nvPicPr>
          <p:cNvPr id="5" name="Content Placeholder 4" descr="E:\My Documents\My Pictures\ΓΕΛ Μεταμόρφωσης\Περιβαλλοντική\Μεταναστευτικό Αιγαίο_2015-16\ΚΠΕ Αργυγούπολης\12899689_607580822724241_914247629_n.jpg"/>
          <p:cNvPicPr>
            <a:picLocks noGrp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94" t="649" r="5833"/>
          <a:stretch/>
        </p:blipFill>
        <p:spPr bwMode="auto">
          <a:xfrm>
            <a:off x="179512" y="3717032"/>
            <a:ext cx="4330824" cy="28474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Content Placeholder 5"/>
          <p:cNvPicPr>
            <a:picLocks noGrp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2836" y="2060848"/>
            <a:ext cx="4461164" cy="28638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Park of National Reconciliation</a:t>
            </a:r>
            <a:r>
              <a:rPr lang="el-GR" b="1" dirty="0" smtClean="0"/>
              <a:t>-</a:t>
            </a:r>
            <a:r>
              <a:rPr lang="en-US" b="1" dirty="0" smtClean="0"/>
              <a:t>Grammos Mountain</a:t>
            </a:r>
            <a:endParaRPr lang="el-GR" b="1" dirty="0"/>
          </a:p>
        </p:txBody>
      </p:sp>
      <p:pic>
        <p:nvPicPr>
          <p:cNvPr id="5" name="Content Placeholder 4" descr="E:\My Documents\My Pictures\ΓΕΛ Μεταμόρφωσης\Περιβαλλοντική\Μεταναστευτικό Αιγαίο_2015-16\Καστοριά_Γράμμος\P1050186.JPG"/>
          <p:cNvPicPr>
            <a:picLocks noGrp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0" r="3103" b="10445"/>
          <a:stretch/>
        </p:blipFill>
        <p:spPr bwMode="auto">
          <a:xfrm>
            <a:off x="457200" y="2612938"/>
            <a:ext cx="4618856" cy="34083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2636913"/>
            <a:ext cx="3707904" cy="2232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Let’s Do It Greece!</a:t>
            </a:r>
            <a:endParaRPr lang="el-GR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Presentation and Awards</a:t>
            </a:r>
            <a:endParaRPr lang="el-GR" b="1" dirty="0"/>
          </a:p>
        </p:txBody>
      </p:sp>
      <p:pic>
        <p:nvPicPr>
          <p:cNvPr id="5" name="Content Placeholder 4" descr="Screenshot 2016-05-13 20.25.05.png"/>
          <p:cNvPicPr>
            <a:picLocks noGrp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2132856"/>
            <a:ext cx="4464495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Content Placeholder 5" descr="P1060192.JPG"/>
          <p:cNvPicPr>
            <a:picLocks noGrp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860032" y="3212976"/>
            <a:ext cx="4283968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7494"/>
            <a:ext cx="8964488" cy="1399032"/>
          </a:xfrm>
        </p:spPr>
        <p:txBody>
          <a:bodyPr>
            <a:normAutofit/>
          </a:bodyPr>
          <a:lstStyle/>
          <a:p>
            <a:pPr algn="ctr"/>
            <a:r>
              <a:rPr lang="el-GR" b="1" dirty="0" smtClean="0"/>
              <a:t/>
            </a:r>
            <a:br>
              <a:rPr lang="el-GR" b="1" dirty="0" smtClean="0"/>
            </a:br>
            <a:r>
              <a:rPr lang="en-US" b="1" dirty="0" smtClean="0"/>
              <a:t>Coral, the tree of  expectations</a:t>
            </a:r>
            <a:r>
              <a:rPr lang="el-GR" b="1" dirty="0" smtClean="0"/>
              <a:t>!</a:t>
            </a:r>
            <a:endParaRPr lang="el-GR" b="1" dirty="0"/>
          </a:p>
        </p:txBody>
      </p:sp>
      <p:pic>
        <p:nvPicPr>
          <p:cNvPr id="4" name="Content Placeholder 3" descr="E:\My Documents\My Pictures\ΓΕΛ Μεταμόρφωσης\Περιβαλλοντική\Μεταναστευτικό Αιγαίο_2015-16\Μπαζάαρ\12295465_1753904198171688_7864969492021277194_n.jpg"/>
          <p:cNvPicPr>
            <a:picLocks noGrp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611561" y="2564904"/>
            <a:ext cx="3600400" cy="25202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Content Placeholder 7" descr="E:\My Documents\My Pictures\ΓΕΛ Μεταμόρφωσης\Περιβαλλοντική\Μεταναστευτικό Αιγαίο_2015-16\Μπαζάαρ\11202585_1753904224838352_4849511338582970832_n.jpg"/>
          <p:cNvPicPr>
            <a:picLocks noGrp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6" t="7294" b="2340"/>
          <a:stretch/>
        </p:blipFill>
        <p:spPr bwMode="auto">
          <a:xfrm>
            <a:off x="4648200" y="2420888"/>
            <a:ext cx="4244280" cy="294826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Icebreaker games</a:t>
            </a:r>
            <a:endParaRPr lang="el-GR" b="1" dirty="0"/>
          </a:p>
        </p:txBody>
      </p:sp>
      <p:pic>
        <p:nvPicPr>
          <p:cNvPr id="5" name="Content Placeholder 4" descr="E:\My Documents\My Pictures\ΓΕΛ Μεταμόρφωσης\Περιβαλλοντική\Μεταναστευτικό Αιγαίο_2015-16\Μπαζάαρ\12294890_560822840733373_5433383787377385805_n.jpg"/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501008"/>
            <a:ext cx="4752528" cy="3096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Content Placeholder 5" descr="E:\My Documents\My Pictures\ΓΕΛ Μεταμόρφωσης\Περιβαλλοντική\Μεταναστευτικό Αιγαίο_2015-16\Μπαζάαρ\12301778_560824707399853_6826253813667784244_n.jpg"/>
          <p:cNvPicPr>
            <a:picLocks noGrp="1"/>
          </p:cNvPicPr>
          <p:nvPr>
            <p:ph sz="half" idx="2"/>
          </p:nvPr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826" t="7143"/>
          <a:stretch/>
        </p:blipFill>
        <p:spPr bwMode="auto">
          <a:xfrm>
            <a:off x="5004048" y="1916832"/>
            <a:ext cx="3840428" cy="29523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Brainstorming</a:t>
            </a:r>
            <a:r>
              <a:rPr lang="el-GR" b="1" dirty="0" smtClean="0"/>
              <a:t> &amp; </a:t>
            </a:r>
            <a:r>
              <a:rPr lang="en-US" b="1" dirty="0" smtClean="0"/>
              <a:t>Talking stick</a:t>
            </a:r>
            <a:endParaRPr lang="el-GR" b="1" dirty="0"/>
          </a:p>
        </p:txBody>
      </p:sp>
      <p:pic>
        <p:nvPicPr>
          <p:cNvPr id="5" name="Content Placeholder 4" descr="E:\My Documents\My Pictures\ΓΕΛ Μεταμόρφωσης\Περιβαλλοντική\Μεταναστευτικό Αιγαίο_2015-16\Μπαζάαρ\12295238_560812180734439_5338874199370886063_n.jpg"/>
          <p:cNvPicPr>
            <a:picLocks noGrp="1"/>
          </p:cNvPicPr>
          <p:nvPr>
            <p:ph sz="half" idx="1"/>
          </p:nvPr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49" t="3896" r="9665"/>
          <a:stretch/>
        </p:blipFill>
        <p:spPr bwMode="auto">
          <a:xfrm>
            <a:off x="457200" y="2726157"/>
            <a:ext cx="4114800" cy="27910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Content Placeholder 5" descr="E:\My Documents\My Pictures\ΓΕΛ Μεταμόρφωσης\Περιβαλλοντική\Μεταναστευτικό Αιγαίο_2015-16\Μπαζάαρ\12279144_560818967400427_2719985432556372845_n.jpg"/>
          <p:cNvPicPr>
            <a:picLocks noGrp="1"/>
          </p:cNvPicPr>
          <p:nvPr>
            <p:ph sz="half" idx="2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82" t="12338" r="17512"/>
          <a:stretch/>
        </p:blipFill>
        <p:spPr bwMode="auto">
          <a:xfrm>
            <a:off x="4648200" y="2514775"/>
            <a:ext cx="4038600" cy="29412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Christmas </a:t>
            </a:r>
            <a:r>
              <a:rPr lang="en-US" b="1" dirty="0"/>
              <a:t>B</a:t>
            </a:r>
            <a:r>
              <a:rPr lang="en-US" b="1" dirty="0" smtClean="0"/>
              <a:t>azaar</a:t>
            </a:r>
            <a:endParaRPr lang="el-GR" b="1" dirty="0"/>
          </a:p>
        </p:txBody>
      </p:sp>
      <p:pic>
        <p:nvPicPr>
          <p:cNvPr id="5" name="Content Placeholder 4" descr="E:\My Documents\My Pictures\ΓΕΛ Μεταμόρφωσης\Περιβαλλοντική\Μεταναστευτικό Αιγαίο_2015-16\Μπαζάαρ\12366199_1212657992095818_3477192490992290853_n.jpg"/>
          <p:cNvPicPr>
            <a:picLocks noGrp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72" r="1088"/>
          <a:stretch/>
        </p:blipFill>
        <p:spPr bwMode="auto">
          <a:xfrm>
            <a:off x="611560" y="2878088"/>
            <a:ext cx="3884240" cy="23511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Content Placeholder 5" descr="F:\ΠΕΡΙΒΑΛΛΟΝΤΙΚΗ\Περιβαλλοντική 15-16\Φωτό_Ομάδας\12391884_569115103237480_7952681714178892713_n.jpg"/>
          <p:cNvPicPr>
            <a:picLocks noGrp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49" t="7792" r="7476"/>
          <a:stretch/>
        </p:blipFill>
        <p:spPr bwMode="auto">
          <a:xfrm>
            <a:off x="4644008" y="2701508"/>
            <a:ext cx="4042792" cy="28157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7494"/>
            <a:ext cx="9144000" cy="1399032"/>
          </a:xfrm>
        </p:spPr>
        <p:txBody>
          <a:bodyPr/>
          <a:lstStyle/>
          <a:p>
            <a:r>
              <a:rPr lang="en-US" b="1" dirty="0" smtClean="0"/>
              <a:t>Boats and principles of hospitality</a:t>
            </a:r>
            <a:endParaRPr lang="el-GR" b="1" dirty="0"/>
          </a:p>
        </p:txBody>
      </p:sp>
      <p:pic>
        <p:nvPicPr>
          <p:cNvPr id="5" name="Content Placeholder 4" descr="https://scontent-mxp1-1.xx.fbcdn.net/hphotos-xfp1/l/t31.0-8/12363006_567198196762504_8032984731393258851_o.jpg"/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068960"/>
            <a:ext cx="3816424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Content Placeholder 7" descr="E:\My Documents\My Pictures\ΓΕΛ Μεταμόρφωσης\Περιβαλλοντική\Μεταναστευτικό Αιγαίο_2015-16\Παιχνίδι σχέσεων_12.2.16\12744384_589083707907286_7283498984404367307_n.jpg"/>
          <p:cNvPicPr>
            <a:picLocks noGrp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780928"/>
            <a:ext cx="4464496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World map</a:t>
            </a:r>
            <a:r>
              <a:rPr lang="el-GR" b="1" dirty="0" smtClean="0"/>
              <a:t> &amp; </a:t>
            </a:r>
            <a:r>
              <a:rPr lang="en-US" b="1" dirty="0"/>
              <a:t>e</a:t>
            </a:r>
            <a:r>
              <a:rPr lang="en-US" b="1" dirty="0" smtClean="0"/>
              <a:t>jatlas</a:t>
            </a:r>
            <a:endParaRPr lang="el-GR" b="1" dirty="0"/>
          </a:p>
        </p:txBody>
      </p:sp>
      <p:pic>
        <p:nvPicPr>
          <p:cNvPr id="5" name="Content Placeholder 4"/>
          <p:cNvPicPr>
            <a:picLocks noGrp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977680"/>
            <a:ext cx="4427984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Content Placeholder 5" descr="F:\ΠΕΡΙΒΑΛΛΟΝΤΙΚΗ\Περιβαλλοντική 15-16\Φωτό_Ομάδας\12654535_584250528390604_2223444803530835678_n.jpg"/>
          <p:cNvPicPr>
            <a:picLocks noGrp="1"/>
          </p:cNvPicPr>
          <p:nvPr>
            <p:ph sz="half" idx="1"/>
          </p:nvPr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132856"/>
            <a:ext cx="4392488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Role-playing</a:t>
            </a:r>
            <a:r>
              <a:rPr lang="el-GR" b="1" dirty="0" smtClean="0"/>
              <a:t>: </a:t>
            </a:r>
            <a:br>
              <a:rPr lang="el-GR" b="1" dirty="0" smtClean="0"/>
            </a:br>
            <a:r>
              <a:rPr lang="en-US" b="1" dirty="0" smtClean="0"/>
              <a:t>Request for political asylum</a:t>
            </a:r>
            <a:endParaRPr lang="el-GR" b="1" dirty="0"/>
          </a:p>
        </p:txBody>
      </p:sp>
      <p:pic>
        <p:nvPicPr>
          <p:cNvPr id="5" name="Content Placeholder 4" descr="E:\My Documents\My Pictures\ΓΕΛ Μεταμόρφωσης\Περιβαλλοντική\Μεταναστευτικό Αιγαίο_2015-16\Παιχνίδι Ρόλων_Πρόσφυγες\12695838_437279559799926_1538622248_n.jpg"/>
          <p:cNvPicPr>
            <a:picLocks noGrp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2" t="13961" r="3095"/>
          <a:stretch/>
        </p:blipFill>
        <p:spPr bwMode="auto">
          <a:xfrm>
            <a:off x="457200" y="2901396"/>
            <a:ext cx="4038600" cy="21680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Content Placeholder 5" descr="E:\My Documents\My Pictures\ΓΕΛ Μεταμόρφωσης\Περιβαλλοντική\Μεταναστευτικό Αιγαίο_2015-16\Παιχνίδι Ρόλων_Πρόσφυγες\12695876_437279576466591_734645522_n.jpg"/>
          <p:cNvPicPr>
            <a:picLocks noGrp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6" r="10496"/>
          <a:stretch/>
        </p:blipFill>
        <p:spPr bwMode="auto">
          <a:xfrm>
            <a:off x="4648200" y="2696401"/>
            <a:ext cx="4038600" cy="25780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Inviting Soloup in school</a:t>
            </a:r>
            <a:endParaRPr lang="el-GR" b="1" dirty="0"/>
          </a:p>
        </p:txBody>
      </p:sp>
      <p:pic>
        <p:nvPicPr>
          <p:cNvPr id="6" name="Content Placeholder 5" descr="E:\My Documents\My Pictures\ΓΕΛ Μεταμόρφωσης\Περιβαλλοντική\Μεταναστευτικό Αιγαίο_2015-16\Soloup_26-2-16\P1040361.JPG"/>
          <p:cNvPicPr>
            <a:picLocks noGrp="1"/>
          </p:cNvPicPr>
          <p:nvPr>
            <p:ph sz="half" idx="2"/>
          </p:nvPr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45" t="3894" b="3870"/>
          <a:stretch/>
        </p:blipFill>
        <p:spPr bwMode="auto">
          <a:xfrm>
            <a:off x="4139952" y="2276872"/>
            <a:ext cx="4536504" cy="367240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E:\My Documents\My Pictures\ΓΕΛ Μεταμόρφωσης\Περιβαλλοντική\Μεταναστευτικό Αιγαίο_2015-16\Soloup_26-2-16\P1040399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00808"/>
            <a:ext cx="3312368" cy="25119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Content Placeholder 8" descr="E:\My Documents\My Pictures\ΓΕΛ Μεταμόρφωσης\Περιβαλλοντική\Μεταναστευτικό Αιγαίο_2015-16\Soloup_26-2-16\P1040430.JPG"/>
          <p:cNvPicPr>
            <a:picLocks noGrp="1"/>
          </p:cNvPicPr>
          <p:nvPr>
            <p:ph sz="half" idx="1"/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70" t="15083" r="825" b="12689"/>
          <a:stretch/>
        </p:blipFill>
        <p:spPr bwMode="auto">
          <a:xfrm>
            <a:off x="683568" y="4437112"/>
            <a:ext cx="2880320" cy="18722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92</TotalTime>
  <Words>83</Words>
  <Application>Microsoft Office PowerPoint</Application>
  <PresentationFormat>On-screen Show (4:3)</PresentationFormat>
  <Paragraphs>19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Verve</vt:lpstr>
      <vt:lpstr>Migration over the Aegean Sea </vt:lpstr>
      <vt:lpstr> Coral, the tree of  expectations!</vt:lpstr>
      <vt:lpstr>Icebreaker games</vt:lpstr>
      <vt:lpstr>Brainstorming &amp; Talking stick</vt:lpstr>
      <vt:lpstr>Christmas Bazaar</vt:lpstr>
      <vt:lpstr>Boats and principles of hospitality</vt:lpstr>
      <vt:lpstr>World map &amp; ejatlas</vt:lpstr>
      <vt:lpstr>Role-playing:  Request for political asylum</vt:lpstr>
      <vt:lpstr>Inviting Soloup in school</vt:lpstr>
      <vt:lpstr>Still image  &amp; Symposium of Hunger</vt:lpstr>
      <vt:lpstr>Centre of Environmental Education in Argyroupoli: sea passages</vt:lpstr>
      <vt:lpstr>      Meeting refugees on the field: Alimos beach</vt:lpstr>
      <vt:lpstr>   «A backpack for the road»</vt:lpstr>
      <vt:lpstr>Park of National Reconciliation-Grammos Mountain</vt:lpstr>
      <vt:lpstr>Presentation and Awards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Μεταναστευτικό Αιγαίο</dc:title>
  <dc:creator>αννα</dc:creator>
  <cp:lastModifiedBy>Diathiki</cp:lastModifiedBy>
  <cp:revision>10</cp:revision>
  <dcterms:created xsi:type="dcterms:W3CDTF">2017-05-18T01:22:34Z</dcterms:created>
  <dcterms:modified xsi:type="dcterms:W3CDTF">2017-07-16T17:57:47Z</dcterms:modified>
</cp:coreProperties>
</file>