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1" r:id="rId4"/>
    <p:sldId id="263" r:id="rId5"/>
    <p:sldId id="264" r:id="rId6"/>
    <p:sldId id="269" r:id="rId7"/>
    <p:sldId id="267" r:id="rId8"/>
    <p:sldId id="270" r:id="rId9"/>
    <p:sldId id="271" r:id="rId10"/>
    <p:sldId id="27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8D3BCA-40BE-4582-BDEF-F1A19C0D9EA8}" v="15" dt="2024-02-22T08:56:33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ina Jamsja" userId="dd18f81d-6997-444f-a053-9d6bb66e1895" providerId="ADAL" clId="{4C8D3BCA-40BE-4582-BDEF-F1A19C0D9EA8}"/>
    <pc:docChg chg="undo custSel addSld modSld">
      <pc:chgData name="Tiina Jamsja" userId="dd18f81d-6997-444f-a053-9d6bb66e1895" providerId="ADAL" clId="{4C8D3BCA-40BE-4582-BDEF-F1A19C0D9EA8}" dt="2024-02-27T13:04:55.781" v="400" actId="20577"/>
      <pc:docMkLst>
        <pc:docMk/>
      </pc:docMkLst>
      <pc:sldChg chg="modSp mod">
        <pc:chgData name="Tiina Jamsja" userId="dd18f81d-6997-444f-a053-9d6bb66e1895" providerId="ADAL" clId="{4C8D3BCA-40BE-4582-BDEF-F1A19C0D9EA8}" dt="2024-02-27T13:04:55.781" v="400" actId="20577"/>
        <pc:sldMkLst>
          <pc:docMk/>
          <pc:sldMk cId="3184689596" sldId="256"/>
        </pc:sldMkLst>
        <pc:spChg chg="mod">
          <ac:chgData name="Tiina Jamsja" userId="dd18f81d-6997-444f-a053-9d6bb66e1895" providerId="ADAL" clId="{4C8D3BCA-40BE-4582-BDEF-F1A19C0D9EA8}" dt="2024-02-27T13:04:55.781" v="400" actId="20577"/>
          <ac:spMkLst>
            <pc:docMk/>
            <pc:sldMk cId="3184689596" sldId="256"/>
            <ac:spMk id="2" creationId="{E8AF837F-011E-FB01-E185-3DAF691F4F14}"/>
          </ac:spMkLst>
        </pc:spChg>
        <pc:spChg chg="mod">
          <ac:chgData name="Tiina Jamsja" userId="dd18f81d-6997-444f-a053-9d6bb66e1895" providerId="ADAL" clId="{4C8D3BCA-40BE-4582-BDEF-F1A19C0D9EA8}" dt="2024-02-27T07:19:42.815" v="345" actId="113"/>
          <ac:spMkLst>
            <pc:docMk/>
            <pc:sldMk cId="3184689596" sldId="256"/>
            <ac:spMk id="3" creationId="{6981F34D-E0E1-8EB2-C177-2796C57D336E}"/>
          </ac:spMkLst>
        </pc:spChg>
      </pc:sldChg>
      <pc:sldChg chg="delSp modSp mod">
        <pc:chgData name="Tiina Jamsja" userId="dd18f81d-6997-444f-a053-9d6bb66e1895" providerId="ADAL" clId="{4C8D3BCA-40BE-4582-BDEF-F1A19C0D9EA8}" dt="2024-02-27T07:25:48.061" v="363" actId="478"/>
        <pc:sldMkLst>
          <pc:docMk/>
          <pc:sldMk cId="3735163619" sldId="259"/>
        </pc:sldMkLst>
        <pc:spChg chg="del mod">
          <ac:chgData name="Tiina Jamsja" userId="dd18f81d-6997-444f-a053-9d6bb66e1895" providerId="ADAL" clId="{4C8D3BCA-40BE-4582-BDEF-F1A19C0D9EA8}" dt="2024-02-27T07:25:48.061" v="363" actId="478"/>
          <ac:spMkLst>
            <pc:docMk/>
            <pc:sldMk cId="3735163619" sldId="259"/>
            <ac:spMk id="2" creationId="{355FDDDC-8E47-8483-81C8-C6DA8DA67ABC}"/>
          </ac:spMkLst>
        </pc:spChg>
        <pc:spChg chg="mod">
          <ac:chgData name="Tiina Jamsja" userId="dd18f81d-6997-444f-a053-9d6bb66e1895" providerId="ADAL" clId="{4C8D3BCA-40BE-4582-BDEF-F1A19C0D9EA8}" dt="2024-02-27T07:25:27.559" v="360" actId="255"/>
          <ac:spMkLst>
            <pc:docMk/>
            <pc:sldMk cId="3735163619" sldId="259"/>
            <ac:spMk id="3" creationId="{62BF636C-C1CB-6786-A43C-F03BFF527C66}"/>
          </ac:spMkLst>
        </pc:spChg>
        <pc:spChg chg="mod">
          <ac:chgData name="Tiina Jamsja" userId="dd18f81d-6997-444f-a053-9d6bb66e1895" providerId="ADAL" clId="{4C8D3BCA-40BE-4582-BDEF-F1A19C0D9EA8}" dt="2024-02-27T07:24:29.001" v="355" actId="14100"/>
          <ac:spMkLst>
            <pc:docMk/>
            <pc:sldMk cId="3735163619" sldId="259"/>
            <ac:spMk id="4" creationId="{164E0CFF-2B9C-4CC1-7BB0-A6435DD3C0E7}"/>
          </ac:spMkLst>
        </pc:spChg>
        <pc:spChg chg="mod">
          <ac:chgData name="Tiina Jamsja" userId="dd18f81d-6997-444f-a053-9d6bb66e1895" providerId="ADAL" clId="{4C8D3BCA-40BE-4582-BDEF-F1A19C0D9EA8}" dt="2024-02-27T07:25:35.549" v="361" actId="255"/>
          <ac:spMkLst>
            <pc:docMk/>
            <pc:sldMk cId="3735163619" sldId="259"/>
            <ac:spMk id="5" creationId="{88BBCA77-7178-57C2-3DFE-F6F2C2D405A6}"/>
          </ac:spMkLst>
        </pc:spChg>
        <pc:spChg chg="mod">
          <ac:chgData name="Tiina Jamsja" userId="dd18f81d-6997-444f-a053-9d6bb66e1895" providerId="ADAL" clId="{4C8D3BCA-40BE-4582-BDEF-F1A19C0D9EA8}" dt="2024-02-26T08:17:01.225" v="77" actId="20577"/>
          <ac:spMkLst>
            <pc:docMk/>
            <pc:sldMk cId="3735163619" sldId="259"/>
            <ac:spMk id="6" creationId="{B6F7067A-53F3-CCC1-AEF2-352D6F6B4AD7}"/>
          </ac:spMkLst>
        </pc:spChg>
        <pc:picChg chg="mod">
          <ac:chgData name="Tiina Jamsja" userId="dd18f81d-6997-444f-a053-9d6bb66e1895" providerId="ADAL" clId="{4C8D3BCA-40BE-4582-BDEF-F1A19C0D9EA8}" dt="2024-02-23T08:27:43.234" v="21" actId="14100"/>
          <ac:picMkLst>
            <pc:docMk/>
            <pc:sldMk cId="3735163619" sldId="259"/>
            <ac:picMk id="7" creationId="{1A91944F-76C0-0B3B-78EF-711B7CAD2CD8}"/>
          </ac:picMkLst>
        </pc:picChg>
        <pc:picChg chg="mod">
          <ac:chgData name="Tiina Jamsja" userId="dd18f81d-6997-444f-a053-9d6bb66e1895" providerId="ADAL" clId="{4C8D3BCA-40BE-4582-BDEF-F1A19C0D9EA8}" dt="2024-02-26T08:17:21.179" v="79" actId="14100"/>
          <ac:picMkLst>
            <pc:docMk/>
            <pc:sldMk cId="3735163619" sldId="259"/>
            <ac:picMk id="8" creationId="{3BF7E3A2-F1CC-7246-08AE-6281F766317A}"/>
          </ac:picMkLst>
        </pc:picChg>
      </pc:sldChg>
      <pc:sldChg chg="addSp delSp modSp mod">
        <pc:chgData name="Tiina Jamsja" userId="dd18f81d-6997-444f-a053-9d6bb66e1895" providerId="ADAL" clId="{4C8D3BCA-40BE-4582-BDEF-F1A19C0D9EA8}" dt="2024-02-27T07:27:31.478" v="385" actId="14100"/>
        <pc:sldMkLst>
          <pc:docMk/>
          <pc:sldMk cId="973989524" sldId="261"/>
        </pc:sldMkLst>
        <pc:spChg chg="del mod">
          <ac:chgData name="Tiina Jamsja" userId="dd18f81d-6997-444f-a053-9d6bb66e1895" providerId="ADAL" clId="{4C8D3BCA-40BE-4582-BDEF-F1A19C0D9EA8}" dt="2024-02-27T07:26:15.159" v="371" actId="478"/>
          <ac:spMkLst>
            <pc:docMk/>
            <pc:sldMk cId="973989524" sldId="261"/>
            <ac:spMk id="2" creationId="{355FDDDC-8E47-8483-81C8-C6DA8DA67ABC}"/>
          </ac:spMkLst>
        </pc:spChg>
        <pc:spChg chg="mod">
          <ac:chgData name="Tiina Jamsja" userId="dd18f81d-6997-444f-a053-9d6bb66e1895" providerId="ADAL" clId="{4C8D3BCA-40BE-4582-BDEF-F1A19C0D9EA8}" dt="2024-02-27T07:26:45.305" v="378" actId="120"/>
          <ac:spMkLst>
            <pc:docMk/>
            <pc:sldMk cId="973989524" sldId="261"/>
            <ac:spMk id="3" creationId="{62BF636C-C1CB-6786-A43C-F03BFF527C66}"/>
          </ac:spMkLst>
        </pc:spChg>
        <pc:spChg chg="mod">
          <ac:chgData name="Tiina Jamsja" userId="dd18f81d-6997-444f-a053-9d6bb66e1895" providerId="ADAL" clId="{4C8D3BCA-40BE-4582-BDEF-F1A19C0D9EA8}" dt="2024-02-27T07:26:54.021" v="380" actId="14100"/>
          <ac:spMkLst>
            <pc:docMk/>
            <pc:sldMk cId="973989524" sldId="261"/>
            <ac:spMk id="4" creationId="{164E0CFF-2B9C-4CC1-7BB0-A6435DD3C0E7}"/>
          </ac:spMkLst>
        </pc:spChg>
        <pc:spChg chg="mod">
          <ac:chgData name="Tiina Jamsja" userId="dd18f81d-6997-444f-a053-9d6bb66e1895" providerId="ADAL" clId="{4C8D3BCA-40BE-4582-BDEF-F1A19C0D9EA8}" dt="2024-02-27T07:26:48.880" v="379" actId="120"/>
          <ac:spMkLst>
            <pc:docMk/>
            <pc:sldMk cId="973989524" sldId="261"/>
            <ac:spMk id="5" creationId="{88BBCA77-7178-57C2-3DFE-F6F2C2D405A6}"/>
          </ac:spMkLst>
        </pc:spChg>
        <pc:spChg chg="mod">
          <ac:chgData name="Tiina Jamsja" userId="dd18f81d-6997-444f-a053-9d6bb66e1895" providerId="ADAL" clId="{4C8D3BCA-40BE-4582-BDEF-F1A19C0D9EA8}" dt="2024-02-27T07:27:02.708" v="381" actId="14100"/>
          <ac:spMkLst>
            <pc:docMk/>
            <pc:sldMk cId="973989524" sldId="261"/>
            <ac:spMk id="6" creationId="{B6F7067A-53F3-CCC1-AEF2-352D6F6B4AD7}"/>
          </ac:spMkLst>
        </pc:spChg>
        <pc:picChg chg="del">
          <ac:chgData name="Tiina Jamsja" userId="dd18f81d-6997-444f-a053-9d6bb66e1895" providerId="ADAL" clId="{4C8D3BCA-40BE-4582-BDEF-F1A19C0D9EA8}" dt="2024-02-22T08:56:01.901" v="1" actId="478"/>
          <ac:picMkLst>
            <pc:docMk/>
            <pc:sldMk cId="973989524" sldId="261"/>
            <ac:picMk id="7" creationId="{1A91944F-76C0-0B3B-78EF-711B7CAD2CD8}"/>
          </ac:picMkLst>
        </pc:picChg>
        <pc:picChg chg="mod">
          <ac:chgData name="Tiina Jamsja" userId="dd18f81d-6997-444f-a053-9d6bb66e1895" providerId="ADAL" clId="{4C8D3BCA-40BE-4582-BDEF-F1A19C0D9EA8}" dt="2024-02-27T07:27:31.478" v="385" actId="14100"/>
          <ac:picMkLst>
            <pc:docMk/>
            <pc:sldMk cId="973989524" sldId="261"/>
            <ac:picMk id="9" creationId="{BF5102AD-2997-BEA7-94DA-75119B46961E}"/>
          </ac:picMkLst>
        </pc:picChg>
        <pc:picChg chg="add mod">
          <ac:chgData name="Tiina Jamsja" userId="dd18f81d-6997-444f-a053-9d6bb66e1895" providerId="ADAL" clId="{4C8D3BCA-40BE-4582-BDEF-F1A19C0D9EA8}" dt="2024-02-27T07:27:24.242" v="384" actId="14100"/>
          <ac:picMkLst>
            <pc:docMk/>
            <pc:sldMk cId="973989524" sldId="261"/>
            <ac:picMk id="10" creationId="{C1D84E08-F4F3-554C-DCEA-56B8DAD19A33}"/>
          </ac:picMkLst>
        </pc:picChg>
        <pc:picChg chg="add del mod">
          <ac:chgData name="Tiina Jamsja" userId="dd18f81d-6997-444f-a053-9d6bb66e1895" providerId="ADAL" clId="{4C8D3BCA-40BE-4582-BDEF-F1A19C0D9EA8}" dt="2024-02-22T08:56:26.192" v="15"/>
          <ac:picMkLst>
            <pc:docMk/>
            <pc:sldMk cId="973989524" sldId="261"/>
            <ac:picMk id="1026" creationId="{A1546F88-39D5-370A-EA6E-A5FBB811B482}"/>
          </ac:picMkLst>
        </pc:picChg>
      </pc:sldChg>
      <pc:sldChg chg="modSp mod">
        <pc:chgData name="Tiina Jamsja" userId="dd18f81d-6997-444f-a053-9d6bb66e1895" providerId="ADAL" clId="{4C8D3BCA-40BE-4582-BDEF-F1A19C0D9EA8}" dt="2024-02-27T07:29:49.250" v="399" actId="14100"/>
        <pc:sldMkLst>
          <pc:docMk/>
          <pc:sldMk cId="879658535" sldId="263"/>
        </pc:sldMkLst>
        <pc:spChg chg="mod">
          <ac:chgData name="Tiina Jamsja" userId="dd18f81d-6997-444f-a053-9d6bb66e1895" providerId="ADAL" clId="{4C8D3BCA-40BE-4582-BDEF-F1A19C0D9EA8}" dt="2024-02-27T07:29:49.250" v="399" actId="14100"/>
          <ac:spMkLst>
            <pc:docMk/>
            <pc:sldMk cId="879658535" sldId="263"/>
            <ac:spMk id="2" creationId="{9F432B2F-2B49-4640-CBF5-50945314AC14}"/>
          </ac:spMkLst>
        </pc:spChg>
        <pc:spChg chg="mod">
          <ac:chgData name="Tiina Jamsja" userId="dd18f81d-6997-444f-a053-9d6bb66e1895" providerId="ADAL" clId="{4C8D3BCA-40BE-4582-BDEF-F1A19C0D9EA8}" dt="2024-02-27T07:29:24.237" v="395" actId="14100"/>
          <ac:spMkLst>
            <pc:docMk/>
            <pc:sldMk cId="879658535" sldId="263"/>
            <ac:spMk id="3" creationId="{87F5EB10-50C2-C255-89A8-1CF0F1BB44B5}"/>
          </ac:spMkLst>
        </pc:spChg>
      </pc:sldChg>
      <pc:sldChg chg="modSp mod">
        <pc:chgData name="Tiina Jamsja" userId="dd18f81d-6997-444f-a053-9d6bb66e1895" providerId="ADAL" clId="{4C8D3BCA-40BE-4582-BDEF-F1A19C0D9EA8}" dt="2024-02-27T07:18:57.734" v="343" actId="20577"/>
        <pc:sldMkLst>
          <pc:docMk/>
          <pc:sldMk cId="2569226435" sldId="267"/>
        </pc:sldMkLst>
        <pc:spChg chg="mod">
          <ac:chgData name="Tiina Jamsja" userId="dd18f81d-6997-444f-a053-9d6bb66e1895" providerId="ADAL" clId="{4C8D3BCA-40BE-4582-BDEF-F1A19C0D9EA8}" dt="2024-02-27T07:17:25.241" v="332" actId="255"/>
          <ac:spMkLst>
            <pc:docMk/>
            <pc:sldMk cId="2569226435" sldId="267"/>
            <ac:spMk id="2" creationId="{3F1B62FE-3BDB-BD54-862C-B5A63AFB1C8D}"/>
          </ac:spMkLst>
        </pc:spChg>
        <pc:spChg chg="mod">
          <ac:chgData name="Tiina Jamsja" userId="dd18f81d-6997-444f-a053-9d6bb66e1895" providerId="ADAL" clId="{4C8D3BCA-40BE-4582-BDEF-F1A19C0D9EA8}" dt="2024-02-27T07:18:57.734" v="343" actId="20577"/>
          <ac:spMkLst>
            <pc:docMk/>
            <pc:sldMk cId="2569226435" sldId="267"/>
            <ac:spMk id="3" creationId="{B964605D-8B91-CDFB-E9F9-ACC79964C344}"/>
          </ac:spMkLst>
        </pc:spChg>
        <pc:spChg chg="mod">
          <ac:chgData name="Tiina Jamsja" userId="dd18f81d-6997-444f-a053-9d6bb66e1895" providerId="ADAL" clId="{4C8D3BCA-40BE-4582-BDEF-F1A19C0D9EA8}" dt="2024-02-26T11:19:31.641" v="331" actId="14100"/>
          <ac:spMkLst>
            <pc:docMk/>
            <pc:sldMk cId="2569226435" sldId="267"/>
            <ac:spMk id="4" creationId="{E25C67CB-C15A-EF2C-6147-39317B0D6A66}"/>
          </ac:spMkLst>
        </pc:spChg>
      </pc:sldChg>
      <pc:sldChg chg="delSp modSp mod">
        <pc:chgData name="Tiina Jamsja" userId="dd18f81d-6997-444f-a053-9d6bb66e1895" providerId="ADAL" clId="{4C8D3BCA-40BE-4582-BDEF-F1A19C0D9EA8}" dt="2024-02-26T08:15:37.365" v="73" actId="478"/>
        <pc:sldMkLst>
          <pc:docMk/>
          <pc:sldMk cId="1516561095" sldId="269"/>
        </pc:sldMkLst>
        <pc:spChg chg="del mod">
          <ac:chgData name="Tiina Jamsja" userId="dd18f81d-6997-444f-a053-9d6bb66e1895" providerId="ADAL" clId="{4C8D3BCA-40BE-4582-BDEF-F1A19C0D9EA8}" dt="2024-02-26T08:15:37.365" v="73" actId="478"/>
          <ac:spMkLst>
            <pc:docMk/>
            <pc:sldMk cId="1516561095" sldId="269"/>
            <ac:spMk id="3" creationId="{062F1E5E-BACE-803B-DB16-B1E67AD767B4}"/>
          </ac:spMkLst>
        </pc:spChg>
        <pc:spChg chg="mod">
          <ac:chgData name="Tiina Jamsja" userId="dd18f81d-6997-444f-a053-9d6bb66e1895" providerId="ADAL" clId="{4C8D3BCA-40BE-4582-BDEF-F1A19C0D9EA8}" dt="2024-02-26T08:15:17.129" v="71" actId="20577"/>
          <ac:spMkLst>
            <pc:docMk/>
            <pc:sldMk cId="1516561095" sldId="269"/>
            <ac:spMk id="4" creationId="{0B90F3A4-BE4C-0E12-0BC7-A065465BBE36}"/>
          </ac:spMkLst>
        </pc:spChg>
        <pc:spChg chg="del mod">
          <ac:chgData name="Tiina Jamsja" userId="dd18f81d-6997-444f-a053-9d6bb66e1895" providerId="ADAL" clId="{4C8D3BCA-40BE-4582-BDEF-F1A19C0D9EA8}" dt="2024-02-26T08:14:57.202" v="69" actId="478"/>
          <ac:spMkLst>
            <pc:docMk/>
            <pc:sldMk cId="1516561095" sldId="269"/>
            <ac:spMk id="5" creationId="{CFD04AA8-91F0-B535-A525-613C73C07471}"/>
          </ac:spMkLst>
        </pc:spChg>
        <pc:picChg chg="mod">
          <ac:chgData name="Tiina Jamsja" userId="dd18f81d-6997-444f-a053-9d6bb66e1895" providerId="ADAL" clId="{4C8D3BCA-40BE-4582-BDEF-F1A19C0D9EA8}" dt="2024-02-26T07:40:59.098" v="66" actId="14100"/>
          <ac:picMkLst>
            <pc:docMk/>
            <pc:sldMk cId="1516561095" sldId="269"/>
            <ac:picMk id="8" creationId="{4C020173-1AC9-B461-7F2A-6652E99EFBA3}"/>
          </ac:picMkLst>
        </pc:picChg>
        <pc:picChg chg="mod">
          <ac:chgData name="Tiina Jamsja" userId="dd18f81d-6997-444f-a053-9d6bb66e1895" providerId="ADAL" clId="{4C8D3BCA-40BE-4582-BDEF-F1A19C0D9EA8}" dt="2024-02-26T07:40:34.314" v="65" actId="14100"/>
          <ac:picMkLst>
            <pc:docMk/>
            <pc:sldMk cId="1516561095" sldId="269"/>
            <ac:picMk id="9" creationId="{84FD885C-41EF-60CF-A483-0BDA318EAEBA}"/>
          </ac:picMkLst>
        </pc:picChg>
      </pc:sldChg>
      <pc:sldChg chg="modSp mod">
        <pc:chgData name="Tiina Jamsja" userId="dd18f81d-6997-444f-a053-9d6bb66e1895" providerId="ADAL" clId="{4C8D3BCA-40BE-4582-BDEF-F1A19C0D9EA8}" dt="2024-02-26T08:14:12.655" v="67" actId="20577"/>
        <pc:sldMkLst>
          <pc:docMk/>
          <pc:sldMk cId="3203505330" sldId="271"/>
        </pc:sldMkLst>
        <pc:spChg chg="mod">
          <ac:chgData name="Tiina Jamsja" userId="dd18f81d-6997-444f-a053-9d6bb66e1895" providerId="ADAL" clId="{4C8D3BCA-40BE-4582-BDEF-F1A19C0D9EA8}" dt="2024-02-26T08:14:12.655" v="67" actId="20577"/>
          <ac:spMkLst>
            <pc:docMk/>
            <pc:sldMk cId="3203505330" sldId="271"/>
            <ac:spMk id="3" creationId="{16F79700-7EC6-8BDB-FF6E-03F3EA6ECC4D}"/>
          </ac:spMkLst>
        </pc:spChg>
      </pc:sldChg>
      <pc:sldChg chg="modSp new mod">
        <pc:chgData name="Tiina Jamsja" userId="dd18f81d-6997-444f-a053-9d6bb66e1895" providerId="ADAL" clId="{4C8D3BCA-40BE-4582-BDEF-F1A19C0D9EA8}" dt="2024-02-23T08:30:13.108" v="64" actId="20577"/>
        <pc:sldMkLst>
          <pc:docMk/>
          <pc:sldMk cId="1689571222" sldId="272"/>
        </pc:sldMkLst>
        <pc:spChg chg="mod">
          <ac:chgData name="Tiina Jamsja" userId="dd18f81d-6997-444f-a053-9d6bb66e1895" providerId="ADAL" clId="{4C8D3BCA-40BE-4582-BDEF-F1A19C0D9EA8}" dt="2024-02-23T08:29:51.079" v="41" actId="255"/>
          <ac:spMkLst>
            <pc:docMk/>
            <pc:sldMk cId="1689571222" sldId="272"/>
            <ac:spMk id="2" creationId="{617A27CE-84AD-33A6-9A73-5FED9C0A0473}"/>
          </ac:spMkLst>
        </pc:spChg>
        <pc:spChg chg="mod">
          <ac:chgData name="Tiina Jamsja" userId="dd18f81d-6997-444f-a053-9d6bb66e1895" providerId="ADAL" clId="{4C8D3BCA-40BE-4582-BDEF-F1A19C0D9EA8}" dt="2024-02-23T08:30:13.108" v="64" actId="20577"/>
          <ac:spMkLst>
            <pc:docMk/>
            <pc:sldMk cId="1689571222" sldId="272"/>
            <ac:spMk id="3" creationId="{3AC7E21E-F65A-1F35-4351-800499747C2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Klõpsake juhteksemplari alapealkirja laadi redigeerimiseks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alkiri ja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iteallkirjaga 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sitaadi 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Õige või 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8AF837F-011E-FB01-E185-3DAF691F4F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7200"/>
              <a:t>Kevadekuulutajad</a:t>
            </a:r>
            <a:endParaRPr lang="et-EE" sz="7200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6981F34D-E0E1-8EB2-C177-2796C57D33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t-EE" b="1" dirty="0"/>
              <a:t>RMK Sagadi </a:t>
            </a:r>
            <a:r>
              <a:rPr lang="et-EE" b="1" dirty="0" err="1"/>
              <a:t>looduskool</a:t>
            </a:r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3184689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17A27CE-84AD-33A6-9A73-5FED9C0A04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t-EE" sz="7200" dirty="0"/>
              <a:t>Ilusat kevadet!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3AC7E21E-F65A-1F35-4351-800499747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/>
              <a:t>RMK Sagadi </a:t>
            </a:r>
            <a:r>
              <a:rPr lang="et-EE" dirty="0" err="1"/>
              <a:t>looduskool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689571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62BF636C-C1CB-6786-A43C-F03BFF527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9373" y="954974"/>
            <a:ext cx="3992732" cy="499753"/>
          </a:xfrm>
        </p:spPr>
        <p:txBody>
          <a:bodyPr/>
          <a:lstStyle/>
          <a:p>
            <a:r>
              <a:rPr lang="et-EE" sz="3600" dirty="0"/>
              <a:t>Linavästrik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164E0CFF-2B9C-4CC1-7BB0-A6435DD3C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89212" y="1776635"/>
            <a:ext cx="4342893" cy="4126391"/>
          </a:xfrm>
        </p:spPr>
        <p:txBody>
          <a:bodyPr/>
          <a:lstStyle/>
          <a:p>
            <a:r>
              <a:rPr lang="et-EE" dirty="0"/>
              <a:t>Kõnnib liigutades pead ja pikka saba</a:t>
            </a:r>
          </a:p>
          <a:p>
            <a:r>
              <a:rPr lang="et-EE" dirty="0"/>
              <a:t>Tihasesuurune, must-valge-hall sulestik</a:t>
            </a:r>
          </a:p>
          <a:p>
            <a:endParaRPr lang="et-EE" dirty="0"/>
          </a:p>
          <a:p>
            <a:endParaRPr lang="et-EE" dirty="0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88BBCA77-7178-57C2-3DFE-F6F2C2D40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06629" y="954974"/>
            <a:ext cx="3999001" cy="499753"/>
          </a:xfrm>
        </p:spPr>
        <p:txBody>
          <a:bodyPr/>
          <a:lstStyle/>
          <a:p>
            <a:r>
              <a:rPr lang="et-EE" sz="3600" dirty="0"/>
              <a:t>Kiivitaja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B6F7067A-53F3-CCC1-AEF2-352D6F6B4A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66957" y="1876372"/>
            <a:ext cx="4338674" cy="4023426"/>
          </a:xfrm>
        </p:spPr>
        <p:txBody>
          <a:bodyPr/>
          <a:lstStyle/>
          <a:p>
            <a:r>
              <a:rPr lang="et-EE" dirty="0"/>
              <a:t>Pikk suletutt peas</a:t>
            </a:r>
          </a:p>
          <a:p>
            <a:r>
              <a:rPr lang="et-EE" dirty="0"/>
              <a:t>Tuvisuurune, must-valge sulestik</a:t>
            </a:r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1A91944F-76C0-0B3B-78EF-711B7CAD2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50" y="3187700"/>
            <a:ext cx="3671570" cy="2622550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3BF7E3A2-F1CC-7246-08AE-6281F7663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033" y="3187700"/>
            <a:ext cx="4025667" cy="26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63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62BF636C-C1CB-6786-A43C-F03BFF527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9373" y="706583"/>
            <a:ext cx="3992732" cy="576264"/>
          </a:xfrm>
        </p:spPr>
        <p:txBody>
          <a:bodyPr/>
          <a:lstStyle/>
          <a:p>
            <a:r>
              <a:rPr lang="et-EE" sz="3600" dirty="0"/>
              <a:t>Sookurg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164E0CFF-2B9C-4CC1-7BB0-A6435DD3C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89212" y="1579418"/>
            <a:ext cx="4342893" cy="4323608"/>
          </a:xfrm>
        </p:spPr>
        <p:txBody>
          <a:bodyPr/>
          <a:lstStyle/>
          <a:p>
            <a:r>
              <a:rPr lang="et-EE" dirty="0"/>
              <a:t>Tumehallid pikad  jalad</a:t>
            </a:r>
          </a:p>
          <a:p>
            <a:r>
              <a:rPr lang="et-EE" dirty="0"/>
              <a:t>Meetrikõrgune, hallikas sulestik</a:t>
            </a:r>
          </a:p>
          <a:p>
            <a:endParaRPr lang="et-EE" dirty="0"/>
          </a:p>
          <a:p>
            <a:pPr marL="0" indent="0">
              <a:buNone/>
            </a:pPr>
            <a:endParaRPr lang="et-EE" dirty="0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88BBCA77-7178-57C2-3DFE-F6F2C2D40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06629" y="798022"/>
            <a:ext cx="3999001" cy="484825"/>
          </a:xfrm>
        </p:spPr>
        <p:txBody>
          <a:bodyPr/>
          <a:lstStyle/>
          <a:p>
            <a:r>
              <a:rPr lang="et-EE" sz="3600" dirty="0"/>
              <a:t>Toonekurg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B6F7067A-53F3-CCC1-AEF2-352D6F6B4A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66957" y="1576190"/>
            <a:ext cx="4338674" cy="4323608"/>
          </a:xfrm>
        </p:spPr>
        <p:txBody>
          <a:bodyPr/>
          <a:lstStyle/>
          <a:p>
            <a:r>
              <a:rPr lang="et-EE" dirty="0"/>
              <a:t>Punased pikad jalad</a:t>
            </a:r>
          </a:p>
          <a:p>
            <a:r>
              <a:rPr lang="et-EE" dirty="0"/>
              <a:t>Meetrikõrgune, must-valge sulestik</a:t>
            </a:r>
          </a:p>
          <a:p>
            <a:endParaRPr lang="et-EE" dirty="0"/>
          </a:p>
        </p:txBody>
      </p:sp>
      <p:pic>
        <p:nvPicPr>
          <p:cNvPr id="9" name="Pilt 8">
            <a:extLst>
              <a:ext uri="{FF2B5EF4-FFF2-40B4-BE49-F238E27FC236}">
                <a16:creationId xmlns:a16="http://schemas.microsoft.com/office/drawing/2014/main" id="{BF5102AD-2997-BEA7-94DA-75119B469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957" y="2624513"/>
            <a:ext cx="4562301" cy="3160490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C1D84E08-F4F3-554C-DCEA-56B8DAD19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19" y="2624513"/>
            <a:ext cx="4452378" cy="31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89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F432B2F-2B49-4640-CBF5-50945314A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1"/>
            <a:ext cx="8911687" cy="1038434"/>
          </a:xfrm>
        </p:spPr>
        <p:txBody>
          <a:bodyPr>
            <a:normAutofit fontScale="90000"/>
          </a:bodyPr>
          <a:lstStyle/>
          <a:p>
            <a:pPr algn="ctr"/>
            <a:br>
              <a:rPr lang="et-EE" dirty="0"/>
            </a:br>
            <a:r>
              <a:rPr lang="et-EE" sz="4000" dirty="0" err="1"/>
              <a:t>Karikseen</a:t>
            </a:r>
            <a:endParaRPr lang="et-EE" sz="40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7F5EB10-50C2-C255-89A8-1CF0F1BB4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S</a:t>
            </a:r>
            <a:r>
              <a:rPr lang="fi-FI" dirty="0" err="1"/>
              <a:t>isekülg</a:t>
            </a:r>
            <a:r>
              <a:rPr lang="fi-FI" dirty="0"/>
              <a:t> on </a:t>
            </a:r>
            <a:r>
              <a:rPr lang="fi-FI" dirty="0" err="1"/>
              <a:t>erkpunane</a:t>
            </a:r>
            <a:r>
              <a:rPr lang="fi-FI" dirty="0"/>
              <a:t> ja </a:t>
            </a:r>
            <a:r>
              <a:rPr lang="fi-FI" dirty="0" err="1"/>
              <a:t>väliskülg</a:t>
            </a:r>
            <a:r>
              <a:rPr lang="fi-FI" dirty="0"/>
              <a:t> </a:t>
            </a:r>
            <a:r>
              <a:rPr lang="et-EE" dirty="0"/>
              <a:t>heledam</a:t>
            </a:r>
          </a:p>
          <a:p>
            <a:r>
              <a:rPr lang="et-EE" dirty="0"/>
              <a:t>Väike </a:t>
            </a:r>
            <a:r>
              <a:rPr lang="et-EE" dirty="0" err="1"/>
              <a:t>nukukausi</a:t>
            </a:r>
            <a:r>
              <a:rPr lang="et-EE" dirty="0"/>
              <a:t> suurune seen</a:t>
            </a:r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56EFF3A5-33A9-7754-F567-4CEB62979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537" y="3089275"/>
            <a:ext cx="595312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58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E90E0287-35F3-B643-B57A-EF8AFACAB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t-EE" dirty="0"/>
              <a:t>Näsiniin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D852731-60E7-3541-CEBB-72CBFDA18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t-EE" dirty="0"/>
              <a:t>Roosad õied, mis meenutavad sireliõisi</a:t>
            </a:r>
          </a:p>
          <a:p>
            <a:r>
              <a:rPr lang="et-EE" dirty="0"/>
              <a:t>Õied kinnituvad tihedalt oksale</a:t>
            </a:r>
          </a:p>
          <a:p>
            <a:r>
              <a:rPr lang="et-EE" dirty="0"/>
              <a:t>Taim on mürgine</a:t>
            </a:r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8348F624-E0AE-2256-70D8-884661309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051" y="954401"/>
            <a:ext cx="7466069" cy="4964935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33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594ABCC-457F-55BA-D21C-C05B401A6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Paiseleht                    Võilill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0B90F3A4-BE4C-0E12-0BC7-A065465BB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89212" y="1286359"/>
            <a:ext cx="4342893" cy="4616667"/>
          </a:xfrm>
        </p:spPr>
        <p:txBody>
          <a:bodyPr/>
          <a:lstStyle/>
          <a:p>
            <a:r>
              <a:rPr lang="et-EE" dirty="0"/>
              <a:t>Õisikuvars karvane, väikeste lehekestega</a:t>
            </a:r>
          </a:p>
          <a:p>
            <a:r>
              <a:rPr lang="et-EE" dirty="0"/>
              <a:t>Õitsemise ajal lehed puuduvad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47D7FEED-2766-3DB2-164E-B84374625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66957" y="1283131"/>
            <a:ext cx="4338674" cy="4616667"/>
          </a:xfrm>
        </p:spPr>
        <p:txBody>
          <a:bodyPr/>
          <a:lstStyle/>
          <a:p>
            <a:r>
              <a:rPr lang="et-EE" dirty="0"/>
              <a:t>Õisikuvars sile, seest õõnes</a:t>
            </a:r>
          </a:p>
          <a:p>
            <a:r>
              <a:rPr lang="et-EE" dirty="0"/>
              <a:t>Taim söödav, kuid mõru maitsega</a:t>
            </a:r>
          </a:p>
          <a:p>
            <a:endParaRPr lang="et-EE" dirty="0"/>
          </a:p>
        </p:txBody>
      </p:sp>
      <p:pic>
        <p:nvPicPr>
          <p:cNvPr id="8" name="Pilt 7">
            <a:extLst>
              <a:ext uri="{FF2B5EF4-FFF2-40B4-BE49-F238E27FC236}">
                <a16:creationId xmlns:a16="http://schemas.microsoft.com/office/drawing/2014/main" id="{4C020173-1AC9-B461-7F2A-6652E99EF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266" y="2341409"/>
            <a:ext cx="3534629" cy="4223865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84FD885C-41EF-60CF-A483-0BDA318EA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771" y="2341410"/>
            <a:ext cx="3695009" cy="422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61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F1B62FE-3BDB-BD54-862C-B5A63AFB1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46751"/>
          </a:xfrm>
        </p:spPr>
        <p:txBody>
          <a:bodyPr/>
          <a:lstStyle/>
          <a:p>
            <a:r>
              <a:rPr lang="et-EE" dirty="0"/>
              <a:t>Sinilill                             Ülane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964605D-8B91-CDFB-E9F9-ACC79964C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1472339"/>
            <a:ext cx="4313864" cy="4438883"/>
          </a:xfrm>
        </p:spPr>
        <p:txBody>
          <a:bodyPr/>
          <a:lstStyle/>
          <a:p>
            <a:r>
              <a:rPr lang="et-EE" dirty="0"/>
              <a:t>Õis</a:t>
            </a:r>
            <a:r>
              <a:rPr lang="sv-SE" dirty="0"/>
              <a:t> sini</a:t>
            </a:r>
            <a:r>
              <a:rPr lang="et-EE" dirty="0" err="1"/>
              <a:t>ne</a:t>
            </a:r>
            <a:r>
              <a:rPr lang="sv-SE" dirty="0"/>
              <a:t>, harvem roosa</a:t>
            </a:r>
            <a:r>
              <a:rPr lang="et-EE" dirty="0"/>
              <a:t> või</a:t>
            </a:r>
            <a:r>
              <a:rPr lang="sv-SE" dirty="0"/>
              <a:t> lilla </a:t>
            </a:r>
            <a:endParaRPr lang="et-EE" dirty="0"/>
          </a:p>
          <a:p>
            <a:r>
              <a:rPr lang="et-EE" dirty="0"/>
              <a:t>Uued lehed hakkavad kasvama pärast õitsemist</a:t>
            </a:r>
          </a:p>
          <a:p>
            <a:pPr marL="0" indent="0">
              <a:buNone/>
            </a:pPr>
            <a:endParaRPr lang="et-EE" dirty="0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E25C67CB-C15A-EF2C-6147-39317B0D6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1472339"/>
            <a:ext cx="4313864" cy="4431505"/>
          </a:xfrm>
        </p:spPr>
        <p:txBody>
          <a:bodyPr/>
          <a:lstStyle/>
          <a:p>
            <a:r>
              <a:rPr lang="et-EE" dirty="0"/>
              <a:t>Õis valge (võsaülane) või kollane (kollane ülane)</a:t>
            </a:r>
          </a:p>
          <a:p>
            <a:r>
              <a:rPr lang="et-EE" dirty="0"/>
              <a:t>Lehed kinnituvad varre külge</a:t>
            </a:r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1B82C35D-08C6-6305-5FF7-117B33329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030" y="2863593"/>
            <a:ext cx="5147613" cy="3587858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077A16B5-E9A0-22BF-BE1D-BBA33BF5B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562" y="2863593"/>
            <a:ext cx="5384234" cy="358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26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8156509D-F419-D0A6-9983-EA2620884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t-EE" dirty="0"/>
              <a:t>Lepiklill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5AB1BDA-5BC5-80BC-14F2-628103C63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t-EE" dirty="0"/>
              <a:t>Sõrmepikkune taim, mis kasvab niisketes ja varjulistes kohtades</a:t>
            </a:r>
          </a:p>
          <a:p>
            <a:r>
              <a:rPr lang="et-EE" dirty="0"/>
              <a:t>Ülemised lehed kollased</a:t>
            </a:r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09B8C89B-8FF0-96AD-7D45-59081949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543" y="658875"/>
            <a:ext cx="6953577" cy="5215182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25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D509376-C1A5-9447-5D0C-DCF419274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Väike koerliblikas     Lapsuliblikas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16F79700-7EC6-8BDB-FF6E-03F3EA6ECC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2924" y="1540189"/>
            <a:ext cx="4313864" cy="3777622"/>
          </a:xfrm>
        </p:spPr>
        <p:txBody>
          <a:bodyPr/>
          <a:lstStyle/>
          <a:p>
            <a:r>
              <a:rPr lang="et-EE" dirty="0"/>
              <a:t>Talvitub maja pragudes</a:t>
            </a:r>
          </a:p>
          <a:p>
            <a:r>
              <a:rPr lang="et-EE" dirty="0"/>
              <a:t>Röövik toitub nõgeselehtedest</a:t>
            </a:r>
          </a:p>
          <a:p>
            <a:endParaRPr lang="et-EE" dirty="0"/>
          </a:p>
          <a:p>
            <a:pPr marL="0" indent="0">
              <a:buNone/>
            </a:pPr>
            <a:endParaRPr lang="et-EE" dirty="0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9FCF1607-C2B8-C7EC-2A96-D60FEB4C1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8767" y="1540188"/>
            <a:ext cx="4313864" cy="4693701"/>
          </a:xfrm>
        </p:spPr>
        <p:txBody>
          <a:bodyPr/>
          <a:lstStyle/>
          <a:p>
            <a:r>
              <a:rPr lang="et-EE" dirty="0"/>
              <a:t>Talvitub samblavaiba sees</a:t>
            </a:r>
          </a:p>
          <a:p>
            <a:r>
              <a:rPr lang="et-EE" dirty="0"/>
              <a:t>Röövik toitub paakspuu lehtedest</a:t>
            </a:r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9C7AEEE6-57BB-C425-EAEC-966D71EBF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359" y="2456267"/>
            <a:ext cx="5088335" cy="3777622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A05C6909-7507-5375-548C-416B266BD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475" y="2456267"/>
            <a:ext cx="5388593" cy="37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05330"/>
      </p:ext>
    </p:extLst>
  </p:cSld>
  <p:clrMapOvr>
    <a:masterClrMapping/>
  </p:clrMapOvr>
</p:sld>
</file>

<file path=ppt/theme/theme1.xml><?xml version="1.0" encoding="utf-8"?>
<a:theme xmlns:a="http://schemas.openxmlformats.org/drawingml/2006/main" name="Rohukõrred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478</TotalTime>
  <Words>154</Words>
  <Application>Microsoft Office PowerPoint</Application>
  <PresentationFormat>Laiekraan</PresentationFormat>
  <Paragraphs>41</Paragraphs>
  <Slides>10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Rohukõrred</vt:lpstr>
      <vt:lpstr>Kevadekuulutajad</vt:lpstr>
      <vt:lpstr>PowerPointi esitlus</vt:lpstr>
      <vt:lpstr>PowerPointi esitlus</vt:lpstr>
      <vt:lpstr> Karikseen</vt:lpstr>
      <vt:lpstr>Näsiniin</vt:lpstr>
      <vt:lpstr>Paiseleht                    Võilill</vt:lpstr>
      <vt:lpstr>Sinilill                             Ülane</vt:lpstr>
      <vt:lpstr>Lepiklill</vt:lpstr>
      <vt:lpstr>Väike koerliblikas     Lapsuliblikas</vt:lpstr>
      <vt:lpstr>Ilusat kevadet!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Kevadekuulutajad!</dc:title>
  <dc:creator>Tiina Jamsja</dc:creator>
  <cp:lastModifiedBy>Tiina Jamsja</cp:lastModifiedBy>
  <cp:revision>2</cp:revision>
  <dcterms:created xsi:type="dcterms:W3CDTF">2024-02-22T06:55:43Z</dcterms:created>
  <dcterms:modified xsi:type="dcterms:W3CDTF">2024-02-27T13:04:58Z</dcterms:modified>
</cp:coreProperties>
</file>